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8" r:id="rId2"/>
    <p:sldId id="256" r:id="rId3"/>
    <p:sldId id="261" r:id="rId4"/>
    <p:sldId id="262" r:id="rId5"/>
    <p:sldId id="260" r:id="rId6"/>
  </p:sldIdLst>
  <p:sldSz cx="51120675" cy="255603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B5C"/>
    <a:srgbClr val="005A8C"/>
    <a:srgbClr val="001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42" autoAdjust="0"/>
    <p:restoredTop sz="77181" autoAdjust="0"/>
  </p:normalViewPr>
  <p:slideViewPr>
    <p:cSldViewPr snapToGrid="0">
      <p:cViewPr varScale="1">
        <p:scale>
          <a:sx n="26" d="100"/>
          <a:sy n="26" d="100"/>
        </p:scale>
        <p:origin x="27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FC120-A205-4FBE-8098-505C1A6F8868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70FF51-59BF-4518-BF4A-2FA5134948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3199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 360° </a:t>
            </a:r>
            <a:r>
              <a:rPr lang="de-DE" dirty="0" err="1"/>
              <a:t>panorama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made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:</a:t>
            </a:r>
          </a:p>
          <a:p>
            <a:pPr marL="171450" indent="-171450">
              <a:buFontTx/>
              <a:buChar char="-"/>
            </a:pPr>
            <a:r>
              <a:rPr lang="de-DE" dirty="0" err="1"/>
              <a:t>Equirectengulars</a:t>
            </a:r>
            <a:r>
              <a:rPr lang="de-DE" dirty="0"/>
              <a:t> (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projection</a:t>
            </a:r>
            <a:r>
              <a:rPr lang="de-DE" dirty="0"/>
              <a:t> </a:t>
            </a:r>
            <a:r>
              <a:rPr lang="de-DE" dirty="0" err="1"/>
              <a:t>has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same </a:t>
            </a:r>
            <a:r>
              <a:rPr lang="de-DE" dirty="0" err="1"/>
              <a:t>relation</a:t>
            </a:r>
            <a:r>
              <a:rPr lang="de-DE" dirty="0"/>
              <a:t> like a </a:t>
            </a:r>
            <a:r>
              <a:rPr lang="de-DE" dirty="0" err="1"/>
              <a:t>world</a:t>
            </a:r>
            <a:r>
              <a:rPr lang="de-DE" dirty="0"/>
              <a:t> </a:t>
            </a:r>
            <a:r>
              <a:rPr lang="de-DE" dirty="0" err="1"/>
              <a:t>map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 </a:t>
            </a:r>
            <a:r>
              <a:rPr lang="de-DE" dirty="0" err="1"/>
              <a:t>globe</a:t>
            </a:r>
            <a:r>
              <a:rPr lang="de-DE" dirty="0"/>
              <a:t>,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globe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sphere</a:t>
            </a:r>
            <a:r>
              <a:rPr lang="de-DE" dirty="0"/>
              <a:t> and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Equirec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2D </a:t>
            </a:r>
            <a:r>
              <a:rPr lang="de-DE" dirty="0" err="1"/>
              <a:t>format</a:t>
            </a:r>
            <a:r>
              <a:rPr lang="de-DE" dirty="0"/>
              <a:t>)</a:t>
            </a:r>
          </a:p>
          <a:p>
            <a:pPr marL="171450" indent="-171450">
              <a:buFontTx/>
              <a:buChar char="-"/>
            </a:pPr>
            <a:r>
              <a:rPr lang="de-DE" dirty="0" err="1"/>
              <a:t>Cubefaces</a:t>
            </a:r>
            <a:r>
              <a:rPr lang="de-DE" dirty="0"/>
              <a:t>: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then</a:t>
            </a:r>
            <a:r>
              <a:rPr lang="de-DE" dirty="0"/>
              <a:t> Equi </a:t>
            </a:r>
            <a:r>
              <a:rPr lang="de-DE" dirty="0" err="1"/>
              <a:t>the</a:t>
            </a:r>
            <a:r>
              <a:rPr lang="de-DE" dirty="0"/>
              <a:t> CF </a:t>
            </a:r>
            <a:r>
              <a:rPr lang="de-DE" dirty="0" err="1"/>
              <a:t>are</a:t>
            </a:r>
            <a:r>
              <a:rPr lang="de-DE" dirty="0"/>
              <a:t> 6 </a:t>
            </a:r>
            <a:r>
              <a:rPr lang="de-DE" dirty="0" err="1"/>
              <a:t>faces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 </a:t>
            </a:r>
            <a:r>
              <a:rPr lang="de-DE" dirty="0" err="1"/>
              <a:t>qube</a:t>
            </a:r>
            <a:r>
              <a:rPr lang="de-DE" dirty="0"/>
              <a:t> but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faces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distorsion</a:t>
            </a:r>
            <a:r>
              <a:rPr lang="de-DE" dirty="0"/>
              <a:t>,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ideal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want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retouch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images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0FF51-59BF-4518-BF4A-2FA51349486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753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just a </a:t>
            </a:r>
            <a:r>
              <a:rPr lang="de-DE" dirty="0" err="1"/>
              <a:t>suggestion</a:t>
            </a:r>
            <a:r>
              <a:rPr lang="de-DE" dirty="0"/>
              <a:t>.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blue</a:t>
            </a:r>
            <a:r>
              <a:rPr lang="de-DE" dirty="0"/>
              <a:t> </a:t>
            </a:r>
            <a:r>
              <a:rPr lang="de-DE" dirty="0" err="1"/>
              <a:t>menu</a:t>
            </a:r>
            <a:r>
              <a:rPr lang="de-DE" dirty="0"/>
              <a:t> band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arrange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. But </a:t>
            </a:r>
            <a:r>
              <a:rPr lang="de-DE" dirty="0" err="1"/>
              <a:t>don‘t</a:t>
            </a:r>
            <a:r>
              <a:rPr lang="de-DE" dirty="0"/>
              <a:t> </a:t>
            </a:r>
            <a:r>
              <a:rPr lang="de-DE" dirty="0" err="1"/>
              <a:t>place</a:t>
            </a:r>
            <a:r>
              <a:rPr lang="de-DE" dirty="0"/>
              <a:t> </a:t>
            </a:r>
            <a:r>
              <a:rPr lang="de-DE" dirty="0" err="1"/>
              <a:t>elements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far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top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bottom</a:t>
            </a:r>
            <a:r>
              <a:rPr lang="de-DE" dirty="0"/>
              <a:t> </a:t>
            </a:r>
            <a:r>
              <a:rPr lang="de-DE" dirty="0" err="1"/>
              <a:t>line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they</a:t>
            </a:r>
            <a:r>
              <a:rPr lang="de-DE" dirty="0"/>
              <a:t> will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distorted</a:t>
            </a:r>
            <a:r>
              <a:rPr lang="de-DE" dirty="0"/>
              <a:t>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projecting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final 360 </a:t>
            </a:r>
            <a:r>
              <a:rPr lang="de-DE" dirty="0" err="1"/>
              <a:t>panorama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panorama</a:t>
            </a:r>
            <a:r>
              <a:rPr lang="de-DE" dirty="0"/>
              <a:t> </a:t>
            </a:r>
            <a:r>
              <a:rPr lang="de-DE" dirty="0" err="1"/>
              <a:t>render</a:t>
            </a:r>
            <a:r>
              <a:rPr lang="de-DE" dirty="0"/>
              <a:t> </a:t>
            </a:r>
            <a:r>
              <a:rPr lang="de-DE" dirty="0" err="1"/>
              <a:t>engine</a:t>
            </a:r>
            <a:r>
              <a:rPr lang="de-DE" dirty="0"/>
              <a:t> </a:t>
            </a:r>
            <a:r>
              <a:rPr lang="de-DE" dirty="0" err="1"/>
              <a:t>inside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VR-Suite.</a:t>
            </a:r>
          </a:p>
          <a:p>
            <a:r>
              <a:rPr lang="de-DE" dirty="0"/>
              <a:t>But </a:t>
            </a:r>
            <a:r>
              <a:rPr lang="de-DE" dirty="0" err="1"/>
              <a:t>it‘s</a:t>
            </a:r>
            <a:r>
              <a:rPr lang="de-DE" dirty="0"/>
              <a:t> a </a:t>
            </a:r>
            <a:r>
              <a:rPr lang="de-DE" dirty="0" err="1"/>
              <a:t>very</a:t>
            </a:r>
            <a:r>
              <a:rPr lang="de-DE" dirty="0"/>
              <a:t> fast </a:t>
            </a:r>
            <a:r>
              <a:rPr lang="de-DE" dirty="0" err="1"/>
              <a:t>workflow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Powerpoint</a:t>
            </a:r>
            <a:r>
              <a:rPr lang="de-DE" dirty="0"/>
              <a:t> </a:t>
            </a:r>
            <a:r>
              <a:rPr lang="de-DE" dirty="0" err="1"/>
              <a:t>menus</a:t>
            </a:r>
            <a:r>
              <a:rPr lang="de-DE" dirty="0"/>
              <a:t> </a:t>
            </a:r>
            <a:r>
              <a:rPr lang="de-DE" dirty="0" err="1"/>
              <a:t>inside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VR-Suite. Just save </a:t>
            </a:r>
            <a:r>
              <a:rPr lang="de-DE" dirty="0" err="1"/>
              <a:t>them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PDF and </a:t>
            </a:r>
            <a:r>
              <a:rPr lang="de-DE" dirty="0" err="1"/>
              <a:t>import</a:t>
            </a:r>
            <a:r>
              <a:rPr lang="de-DE" dirty="0"/>
              <a:t> </a:t>
            </a:r>
            <a:r>
              <a:rPr lang="de-DE" dirty="0" err="1"/>
              <a:t>them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a 360 </a:t>
            </a:r>
            <a:r>
              <a:rPr lang="de-DE" dirty="0" err="1"/>
              <a:t>media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VRS.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0FF51-59BF-4518-BF4A-2FA51349486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0943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Once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imported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pano</a:t>
            </a:r>
            <a:r>
              <a:rPr lang="de-DE" dirty="0"/>
              <a:t> </a:t>
            </a:r>
            <a:r>
              <a:rPr lang="de-DE" dirty="0" err="1"/>
              <a:t>menu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VRS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becomes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 </a:t>
            </a:r>
            <a:r>
              <a:rPr lang="de-DE" dirty="0" err="1"/>
              <a:t>surrounding</a:t>
            </a:r>
            <a:r>
              <a:rPr lang="de-DE" dirty="0"/>
              <a:t> 360 </a:t>
            </a:r>
            <a:r>
              <a:rPr lang="de-DE" dirty="0" err="1"/>
              <a:t>media</a:t>
            </a:r>
            <a:r>
              <a:rPr lang="de-DE" dirty="0"/>
              <a:t> in VR.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then</a:t>
            </a:r>
            <a:r>
              <a:rPr lang="de-DE" dirty="0"/>
              <a:t> </a:t>
            </a:r>
            <a:r>
              <a:rPr lang="de-DE" dirty="0" err="1"/>
              <a:t>set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start</a:t>
            </a:r>
            <a:r>
              <a:rPr lang="de-DE" dirty="0"/>
              <a:t> </a:t>
            </a:r>
            <a:r>
              <a:rPr lang="de-DE" dirty="0" err="1"/>
              <a:t>view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preent4D logo. So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enter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pano</a:t>
            </a:r>
            <a:r>
              <a:rPr lang="de-DE" dirty="0"/>
              <a:t> </a:t>
            </a:r>
            <a:r>
              <a:rPr lang="de-DE" dirty="0" err="1"/>
              <a:t>menu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look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towards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logo.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then</a:t>
            </a:r>
            <a:r>
              <a:rPr lang="de-DE" dirty="0"/>
              <a:t> </a:t>
            </a:r>
            <a:r>
              <a:rPr lang="de-DE" dirty="0" err="1"/>
              <a:t>look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left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get</a:t>
            </a:r>
            <a:r>
              <a:rPr lang="de-DE" dirty="0"/>
              <a:t> </a:t>
            </a:r>
            <a:r>
              <a:rPr lang="de-DE" dirty="0" err="1"/>
              <a:t>three</a:t>
            </a:r>
            <a:r>
              <a:rPr lang="de-DE" dirty="0"/>
              <a:t> </a:t>
            </a:r>
            <a:r>
              <a:rPr lang="de-DE" dirty="0" err="1"/>
              <a:t>instructions</a:t>
            </a:r>
            <a:r>
              <a:rPr lang="de-DE" dirty="0"/>
              <a:t>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do in VR.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look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right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see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panorama</a:t>
            </a:r>
            <a:r>
              <a:rPr lang="de-DE" dirty="0"/>
              <a:t> </a:t>
            </a:r>
            <a:r>
              <a:rPr lang="de-DE" dirty="0" err="1"/>
              <a:t>menu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ist </a:t>
            </a:r>
            <a:r>
              <a:rPr lang="de-DE" dirty="0" err="1"/>
              <a:t>various</a:t>
            </a:r>
            <a:r>
              <a:rPr lang="de-DE" dirty="0"/>
              <a:t> </a:t>
            </a:r>
            <a:r>
              <a:rPr lang="de-DE" dirty="0" err="1"/>
              <a:t>icons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0FF51-59BF-4518-BF4A-2FA5134948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1873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This </a:t>
            </a:r>
            <a:r>
              <a:rPr lang="de-DE" dirty="0" err="1"/>
              <a:t>panomenu</a:t>
            </a:r>
            <a:r>
              <a:rPr lang="de-DE" dirty="0"/>
              <a:t> </a:t>
            </a:r>
            <a:r>
              <a:rPr lang="de-DE" dirty="0" err="1"/>
              <a:t>imitates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website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www.panono.com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0FF51-59BF-4518-BF4A-2FA51349486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4433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branded</a:t>
            </a:r>
            <a:r>
              <a:rPr lang="de-DE" dirty="0"/>
              <a:t> </a:t>
            </a:r>
            <a:r>
              <a:rPr lang="de-DE" dirty="0" err="1"/>
              <a:t>pano</a:t>
            </a:r>
            <a:r>
              <a:rPr lang="de-DE" dirty="0"/>
              <a:t> </a:t>
            </a:r>
            <a:r>
              <a:rPr lang="de-DE" dirty="0" err="1"/>
              <a:t>menu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ComCave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0FF51-59BF-4518-BF4A-2FA51349486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1649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90085" y="4183141"/>
            <a:ext cx="38340506" cy="8898784"/>
          </a:xfrm>
        </p:spPr>
        <p:txBody>
          <a:bodyPr anchor="b"/>
          <a:lstStyle>
            <a:lvl1pPr algn="ctr">
              <a:defRPr sz="22363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90085" y="13425096"/>
            <a:ext cx="38340506" cy="6171163"/>
          </a:xfrm>
        </p:spPr>
        <p:txBody>
          <a:bodyPr/>
          <a:lstStyle>
            <a:lvl1pPr marL="0" indent="0" algn="ctr">
              <a:buNone/>
              <a:defRPr sz="8945"/>
            </a:lvl1pPr>
            <a:lvl2pPr marL="1704030" indent="0" algn="ctr">
              <a:buNone/>
              <a:defRPr sz="7454"/>
            </a:lvl2pPr>
            <a:lvl3pPr marL="3408060" indent="0" algn="ctr">
              <a:buNone/>
              <a:defRPr sz="6709"/>
            </a:lvl3pPr>
            <a:lvl4pPr marL="5112090" indent="0" algn="ctr">
              <a:buNone/>
              <a:defRPr sz="5963"/>
            </a:lvl4pPr>
            <a:lvl5pPr marL="6816120" indent="0" algn="ctr">
              <a:buNone/>
              <a:defRPr sz="5963"/>
            </a:lvl5pPr>
            <a:lvl6pPr marL="8520151" indent="0" algn="ctr">
              <a:buNone/>
              <a:defRPr sz="5963"/>
            </a:lvl6pPr>
            <a:lvl7pPr marL="10224181" indent="0" algn="ctr">
              <a:buNone/>
              <a:defRPr sz="5963"/>
            </a:lvl7pPr>
            <a:lvl8pPr marL="11928211" indent="0" algn="ctr">
              <a:buNone/>
              <a:defRPr sz="5963"/>
            </a:lvl8pPr>
            <a:lvl9pPr marL="13632241" indent="0" algn="ctr">
              <a:buNone/>
              <a:defRPr sz="596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069FF-E208-4F85-8145-F9C0F3CAC3C0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DDE0-35D3-4323-81BF-66DC9B031E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0919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069FF-E208-4F85-8145-F9C0F3CAC3C0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DDE0-35D3-4323-81BF-66DC9B031E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5696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583233" y="1360851"/>
            <a:ext cx="11022896" cy="2166120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14547" y="1360851"/>
            <a:ext cx="32429678" cy="2166120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069FF-E208-4F85-8145-F9C0F3CAC3C0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DDE0-35D3-4323-81BF-66DC9B031E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5291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069FF-E208-4F85-8145-F9C0F3CAC3C0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DDE0-35D3-4323-81BF-66DC9B031E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580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7921" y="6372338"/>
            <a:ext cx="44091582" cy="10632389"/>
          </a:xfrm>
        </p:spPr>
        <p:txBody>
          <a:bodyPr anchor="b"/>
          <a:lstStyle>
            <a:lvl1pPr>
              <a:defRPr sz="22363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87921" y="17105313"/>
            <a:ext cx="44091582" cy="5591322"/>
          </a:xfrm>
        </p:spPr>
        <p:txBody>
          <a:bodyPr/>
          <a:lstStyle>
            <a:lvl1pPr marL="0" indent="0">
              <a:buNone/>
              <a:defRPr sz="8945">
                <a:solidFill>
                  <a:schemeClr val="tx1">
                    <a:tint val="75000"/>
                  </a:schemeClr>
                </a:solidFill>
              </a:defRPr>
            </a:lvl1pPr>
            <a:lvl2pPr marL="1704030" indent="0">
              <a:buNone/>
              <a:defRPr sz="7454">
                <a:solidFill>
                  <a:schemeClr val="tx1">
                    <a:tint val="75000"/>
                  </a:schemeClr>
                </a:solidFill>
              </a:defRPr>
            </a:lvl2pPr>
            <a:lvl3pPr marL="3408060" indent="0">
              <a:buNone/>
              <a:defRPr sz="6709">
                <a:solidFill>
                  <a:schemeClr val="tx1">
                    <a:tint val="75000"/>
                  </a:schemeClr>
                </a:solidFill>
              </a:defRPr>
            </a:lvl3pPr>
            <a:lvl4pPr marL="5112090" indent="0">
              <a:buNone/>
              <a:defRPr sz="5963">
                <a:solidFill>
                  <a:schemeClr val="tx1">
                    <a:tint val="75000"/>
                  </a:schemeClr>
                </a:solidFill>
              </a:defRPr>
            </a:lvl4pPr>
            <a:lvl5pPr marL="6816120" indent="0">
              <a:buNone/>
              <a:defRPr sz="5963">
                <a:solidFill>
                  <a:schemeClr val="tx1">
                    <a:tint val="75000"/>
                  </a:schemeClr>
                </a:solidFill>
              </a:defRPr>
            </a:lvl5pPr>
            <a:lvl6pPr marL="8520151" indent="0">
              <a:buNone/>
              <a:defRPr sz="5963">
                <a:solidFill>
                  <a:schemeClr val="tx1">
                    <a:tint val="75000"/>
                  </a:schemeClr>
                </a:solidFill>
              </a:defRPr>
            </a:lvl6pPr>
            <a:lvl7pPr marL="10224181" indent="0">
              <a:buNone/>
              <a:defRPr sz="5963">
                <a:solidFill>
                  <a:schemeClr val="tx1">
                    <a:tint val="75000"/>
                  </a:schemeClr>
                </a:solidFill>
              </a:defRPr>
            </a:lvl7pPr>
            <a:lvl8pPr marL="11928211" indent="0">
              <a:buNone/>
              <a:defRPr sz="5963">
                <a:solidFill>
                  <a:schemeClr val="tx1">
                    <a:tint val="75000"/>
                  </a:schemeClr>
                </a:solidFill>
              </a:defRPr>
            </a:lvl8pPr>
            <a:lvl9pPr marL="13632241" indent="0">
              <a:buNone/>
              <a:defRPr sz="59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069FF-E208-4F85-8145-F9C0F3CAC3C0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DDE0-35D3-4323-81BF-66DC9B031E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1773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14546" y="6804256"/>
            <a:ext cx="21726287" cy="162178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79842" y="6804256"/>
            <a:ext cx="21726287" cy="162178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069FF-E208-4F85-8145-F9C0F3CAC3C0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DDE0-35D3-4323-81BF-66DC9B031E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6866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1205" y="1360853"/>
            <a:ext cx="44091582" cy="494048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1207" y="6265835"/>
            <a:ext cx="21626440" cy="3070789"/>
          </a:xfrm>
        </p:spPr>
        <p:txBody>
          <a:bodyPr anchor="b"/>
          <a:lstStyle>
            <a:lvl1pPr marL="0" indent="0">
              <a:buNone/>
              <a:defRPr sz="8945" b="1"/>
            </a:lvl1pPr>
            <a:lvl2pPr marL="1704030" indent="0">
              <a:buNone/>
              <a:defRPr sz="7454" b="1"/>
            </a:lvl2pPr>
            <a:lvl3pPr marL="3408060" indent="0">
              <a:buNone/>
              <a:defRPr sz="6709" b="1"/>
            </a:lvl3pPr>
            <a:lvl4pPr marL="5112090" indent="0">
              <a:buNone/>
              <a:defRPr sz="5963" b="1"/>
            </a:lvl4pPr>
            <a:lvl5pPr marL="6816120" indent="0">
              <a:buNone/>
              <a:defRPr sz="5963" b="1"/>
            </a:lvl5pPr>
            <a:lvl6pPr marL="8520151" indent="0">
              <a:buNone/>
              <a:defRPr sz="5963" b="1"/>
            </a:lvl6pPr>
            <a:lvl7pPr marL="10224181" indent="0">
              <a:buNone/>
              <a:defRPr sz="5963" b="1"/>
            </a:lvl7pPr>
            <a:lvl8pPr marL="11928211" indent="0">
              <a:buNone/>
              <a:defRPr sz="5963" b="1"/>
            </a:lvl8pPr>
            <a:lvl9pPr marL="13632241" indent="0">
              <a:buNone/>
              <a:defRPr sz="596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21207" y="9336623"/>
            <a:ext cx="21626440" cy="1373276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879842" y="6265835"/>
            <a:ext cx="21732945" cy="3070789"/>
          </a:xfrm>
        </p:spPr>
        <p:txBody>
          <a:bodyPr anchor="b"/>
          <a:lstStyle>
            <a:lvl1pPr marL="0" indent="0">
              <a:buNone/>
              <a:defRPr sz="8945" b="1"/>
            </a:lvl1pPr>
            <a:lvl2pPr marL="1704030" indent="0">
              <a:buNone/>
              <a:defRPr sz="7454" b="1"/>
            </a:lvl2pPr>
            <a:lvl3pPr marL="3408060" indent="0">
              <a:buNone/>
              <a:defRPr sz="6709" b="1"/>
            </a:lvl3pPr>
            <a:lvl4pPr marL="5112090" indent="0">
              <a:buNone/>
              <a:defRPr sz="5963" b="1"/>
            </a:lvl4pPr>
            <a:lvl5pPr marL="6816120" indent="0">
              <a:buNone/>
              <a:defRPr sz="5963" b="1"/>
            </a:lvl5pPr>
            <a:lvl6pPr marL="8520151" indent="0">
              <a:buNone/>
              <a:defRPr sz="5963" b="1"/>
            </a:lvl6pPr>
            <a:lvl7pPr marL="10224181" indent="0">
              <a:buNone/>
              <a:defRPr sz="5963" b="1"/>
            </a:lvl7pPr>
            <a:lvl8pPr marL="11928211" indent="0">
              <a:buNone/>
              <a:defRPr sz="5963" b="1"/>
            </a:lvl8pPr>
            <a:lvl9pPr marL="13632241" indent="0">
              <a:buNone/>
              <a:defRPr sz="596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879842" y="9336623"/>
            <a:ext cx="21732945" cy="1373276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069FF-E208-4F85-8145-F9C0F3CAC3C0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DDE0-35D3-4323-81BF-66DC9B031E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7210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069FF-E208-4F85-8145-F9C0F3CAC3C0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DDE0-35D3-4323-81BF-66DC9B031E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2564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069FF-E208-4F85-8145-F9C0F3CAC3C0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DDE0-35D3-4323-81BF-66DC9B031E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71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1207" y="1704022"/>
            <a:ext cx="16487747" cy="5964079"/>
          </a:xfrm>
        </p:spPr>
        <p:txBody>
          <a:bodyPr anchor="b"/>
          <a:lstStyle>
            <a:lvl1pPr>
              <a:defRPr sz="1192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32945" y="3680217"/>
            <a:ext cx="25879842" cy="18164407"/>
          </a:xfrm>
        </p:spPr>
        <p:txBody>
          <a:bodyPr/>
          <a:lstStyle>
            <a:lvl1pPr>
              <a:defRPr sz="11927"/>
            </a:lvl1pPr>
            <a:lvl2pPr>
              <a:defRPr sz="10436"/>
            </a:lvl2pPr>
            <a:lvl3pPr>
              <a:defRPr sz="8945"/>
            </a:lvl3pPr>
            <a:lvl4pPr>
              <a:defRPr sz="7454"/>
            </a:lvl4pPr>
            <a:lvl5pPr>
              <a:defRPr sz="7454"/>
            </a:lvl5pPr>
            <a:lvl6pPr>
              <a:defRPr sz="7454"/>
            </a:lvl6pPr>
            <a:lvl7pPr>
              <a:defRPr sz="7454"/>
            </a:lvl7pPr>
            <a:lvl8pPr>
              <a:defRPr sz="7454"/>
            </a:lvl8pPr>
            <a:lvl9pPr>
              <a:defRPr sz="7454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1207" y="7668102"/>
            <a:ext cx="16487747" cy="14206106"/>
          </a:xfrm>
        </p:spPr>
        <p:txBody>
          <a:bodyPr/>
          <a:lstStyle>
            <a:lvl1pPr marL="0" indent="0">
              <a:buNone/>
              <a:defRPr sz="5963"/>
            </a:lvl1pPr>
            <a:lvl2pPr marL="1704030" indent="0">
              <a:buNone/>
              <a:defRPr sz="5218"/>
            </a:lvl2pPr>
            <a:lvl3pPr marL="3408060" indent="0">
              <a:buNone/>
              <a:defRPr sz="4473"/>
            </a:lvl3pPr>
            <a:lvl4pPr marL="5112090" indent="0">
              <a:buNone/>
              <a:defRPr sz="3727"/>
            </a:lvl4pPr>
            <a:lvl5pPr marL="6816120" indent="0">
              <a:buNone/>
              <a:defRPr sz="3727"/>
            </a:lvl5pPr>
            <a:lvl6pPr marL="8520151" indent="0">
              <a:buNone/>
              <a:defRPr sz="3727"/>
            </a:lvl6pPr>
            <a:lvl7pPr marL="10224181" indent="0">
              <a:buNone/>
              <a:defRPr sz="3727"/>
            </a:lvl7pPr>
            <a:lvl8pPr marL="11928211" indent="0">
              <a:buNone/>
              <a:defRPr sz="3727"/>
            </a:lvl8pPr>
            <a:lvl9pPr marL="13632241" indent="0">
              <a:buNone/>
              <a:defRPr sz="37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069FF-E208-4F85-8145-F9C0F3CAC3C0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DDE0-35D3-4323-81BF-66DC9B031E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9234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1207" y="1704022"/>
            <a:ext cx="16487747" cy="5964079"/>
          </a:xfrm>
        </p:spPr>
        <p:txBody>
          <a:bodyPr anchor="b"/>
          <a:lstStyle>
            <a:lvl1pPr>
              <a:defRPr sz="1192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732945" y="3680217"/>
            <a:ext cx="25879842" cy="18164407"/>
          </a:xfrm>
        </p:spPr>
        <p:txBody>
          <a:bodyPr anchor="t"/>
          <a:lstStyle>
            <a:lvl1pPr marL="0" indent="0">
              <a:buNone/>
              <a:defRPr sz="11927"/>
            </a:lvl1pPr>
            <a:lvl2pPr marL="1704030" indent="0">
              <a:buNone/>
              <a:defRPr sz="10436"/>
            </a:lvl2pPr>
            <a:lvl3pPr marL="3408060" indent="0">
              <a:buNone/>
              <a:defRPr sz="8945"/>
            </a:lvl3pPr>
            <a:lvl4pPr marL="5112090" indent="0">
              <a:buNone/>
              <a:defRPr sz="7454"/>
            </a:lvl4pPr>
            <a:lvl5pPr marL="6816120" indent="0">
              <a:buNone/>
              <a:defRPr sz="7454"/>
            </a:lvl5pPr>
            <a:lvl6pPr marL="8520151" indent="0">
              <a:buNone/>
              <a:defRPr sz="7454"/>
            </a:lvl6pPr>
            <a:lvl7pPr marL="10224181" indent="0">
              <a:buNone/>
              <a:defRPr sz="7454"/>
            </a:lvl7pPr>
            <a:lvl8pPr marL="11928211" indent="0">
              <a:buNone/>
              <a:defRPr sz="7454"/>
            </a:lvl8pPr>
            <a:lvl9pPr marL="13632241" indent="0">
              <a:buNone/>
              <a:defRPr sz="7454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1207" y="7668102"/>
            <a:ext cx="16487747" cy="14206106"/>
          </a:xfrm>
        </p:spPr>
        <p:txBody>
          <a:bodyPr/>
          <a:lstStyle>
            <a:lvl1pPr marL="0" indent="0">
              <a:buNone/>
              <a:defRPr sz="5963"/>
            </a:lvl1pPr>
            <a:lvl2pPr marL="1704030" indent="0">
              <a:buNone/>
              <a:defRPr sz="5218"/>
            </a:lvl2pPr>
            <a:lvl3pPr marL="3408060" indent="0">
              <a:buNone/>
              <a:defRPr sz="4473"/>
            </a:lvl3pPr>
            <a:lvl4pPr marL="5112090" indent="0">
              <a:buNone/>
              <a:defRPr sz="3727"/>
            </a:lvl4pPr>
            <a:lvl5pPr marL="6816120" indent="0">
              <a:buNone/>
              <a:defRPr sz="3727"/>
            </a:lvl5pPr>
            <a:lvl6pPr marL="8520151" indent="0">
              <a:buNone/>
              <a:defRPr sz="3727"/>
            </a:lvl6pPr>
            <a:lvl7pPr marL="10224181" indent="0">
              <a:buNone/>
              <a:defRPr sz="3727"/>
            </a:lvl7pPr>
            <a:lvl8pPr marL="11928211" indent="0">
              <a:buNone/>
              <a:defRPr sz="3727"/>
            </a:lvl8pPr>
            <a:lvl9pPr marL="13632241" indent="0">
              <a:buNone/>
              <a:defRPr sz="37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069FF-E208-4F85-8145-F9C0F3CAC3C0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DDE0-35D3-4323-81BF-66DC9B031E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8826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14547" y="1360853"/>
            <a:ext cx="44091582" cy="49404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4547" y="6804256"/>
            <a:ext cx="44091582" cy="1621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14546" y="23690649"/>
            <a:ext cx="11502152" cy="1360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069FF-E208-4F85-8145-F9C0F3CAC3C0}" type="datetimeFigureOut">
              <a:rPr lang="de-DE" smtClean="0"/>
              <a:t>23.07.2019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933724" y="23690649"/>
            <a:ext cx="17253228" cy="1360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103977" y="23690649"/>
            <a:ext cx="11502152" cy="1360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FDDE0-35D3-4323-81BF-66DC9B031E4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2232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408060" rtl="0" eaLnBrk="1" latinLnBrk="0" hangingPunct="1">
        <a:lnSpc>
          <a:spcPct val="90000"/>
        </a:lnSpc>
        <a:spcBef>
          <a:spcPct val="0"/>
        </a:spcBef>
        <a:buNone/>
        <a:defRPr sz="16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2015" indent="-852015" algn="l" defTabSz="3408060" rtl="0" eaLnBrk="1" latinLnBrk="0" hangingPunct="1">
        <a:lnSpc>
          <a:spcPct val="90000"/>
        </a:lnSpc>
        <a:spcBef>
          <a:spcPts val="3727"/>
        </a:spcBef>
        <a:buFont typeface="Arial" panose="020B0604020202020204" pitchFamily="34" charset="0"/>
        <a:buChar char="•"/>
        <a:defRPr sz="10436" kern="1200">
          <a:solidFill>
            <a:schemeClr val="tx1"/>
          </a:solidFill>
          <a:latin typeface="+mn-lt"/>
          <a:ea typeface="+mn-ea"/>
          <a:cs typeface="+mn-cs"/>
        </a:defRPr>
      </a:lvl1pPr>
      <a:lvl2pPr marL="2556045" indent="-852015" algn="l" defTabSz="3408060" rtl="0" eaLnBrk="1" latinLnBrk="0" hangingPunct="1">
        <a:lnSpc>
          <a:spcPct val="90000"/>
        </a:lnSpc>
        <a:spcBef>
          <a:spcPts val="1864"/>
        </a:spcBef>
        <a:buFont typeface="Arial" panose="020B0604020202020204" pitchFamily="34" charset="0"/>
        <a:buChar char="•"/>
        <a:defRPr sz="8945" kern="1200">
          <a:solidFill>
            <a:schemeClr val="tx1"/>
          </a:solidFill>
          <a:latin typeface="+mn-lt"/>
          <a:ea typeface="+mn-ea"/>
          <a:cs typeface="+mn-cs"/>
        </a:defRPr>
      </a:lvl2pPr>
      <a:lvl3pPr marL="4260075" indent="-852015" algn="l" defTabSz="3408060" rtl="0" eaLnBrk="1" latinLnBrk="0" hangingPunct="1">
        <a:lnSpc>
          <a:spcPct val="90000"/>
        </a:lnSpc>
        <a:spcBef>
          <a:spcPts val="1864"/>
        </a:spcBef>
        <a:buFont typeface="Arial" panose="020B0604020202020204" pitchFamily="34" charset="0"/>
        <a:buChar char="•"/>
        <a:defRPr sz="7454" kern="1200">
          <a:solidFill>
            <a:schemeClr val="tx1"/>
          </a:solidFill>
          <a:latin typeface="+mn-lt"/>
          <a:ea typeface="+mn-ea"/>
          <a:cs typeface="+mn-cs"/>
        </a:defRPr>
      </a:lvl3pPr>
      <a:lvl4pPr marL="5964105" indent="-852015" algn="l" defTabSz="3408060" rtl="0" eaLnBrk="1" latinLnBrk="0" hangingPunct="1">
        <a:lnSpc>
          <a:spcPct val="90000"/>
        </a:lnSpc>
        <a:spcBef>
          <a:spcPts val="1864"/>
        </a:spcBef>
        <a:buFont typeface="Arial" panose="020B0604020202020204" pitchFamily="34" charset="0"/>
        <a:buChar char="•"/>
        <a:defRPr sz="6709" kern="1200">
          <a:solidFill>
            <a:schemeClr val="tx1"/>
          </a:solidFill>
          <a:latin typeface="+mn-lt"/>
          <a:ea typeface="+mn-ea"/>
          <a:cs typeface="+mn-cs"/>
        </a:defRPr>
      </a:lvl4pPr>
      <a:lvl5pPr marL="7668136" indent="-852015" algn="l" defTabSz="3408060" rtl="0" eaLnBrk="1" latinLnBrk="0" hangingPunct="1">
        <a:lnSpc>
          <a:spcPct val="90000"/>
        </a:lnSpc>
        <a:spcBef>
          <a:spcPts val="1864"/>
        </a:spcBef>
        <a:buFont typeface="Arial" panose="020B0604020202020204" pitchFamily="34" charset="0"/>
        <a:buChar char="•"/>
        <a:defRPr sz="6709" kern="1200">
          <a:solidFill>
            <a:schemeClr val="tx1"/>
          </a:solidFill>
          <a:latin typeface="+mn-lt"/>
          <a:ea typeface="+mn-ea"/>
          <a:cs typeface="+mn-cs"/>
        </a:defRPr>
      </a:lvl5pPr>
      <a:lvl6pPr marL="9372166" indent="-852015" algn="l" defTabSz="3408060" rtl="0" eaLnBrk="1" latinLnBrk="0" hangingPunct="1">
        <a:lnSpc>
          <a:spcPct val="90000"/>
        </a:lnSpc>
        <a:spcBef>
          <a:spcPts val="1864"/>
        </a:spcBef>
        <a:buFont typeface="Arial" panose="020B0604020202020204" pitchFamily="34" charset="0"/>
        <a:buChar char="•"/>
        <a:defRPr sz="6709" kern="1200">
          <a:solidFill>
            <a:schemeClr val="tx1"/>
          </a:solidFill>
          <a:latin typeface="+mn-lt"/>
          <a:ea typeface="+mn-ea"/>
          <a:cs typeface="+mn-cs"/>
        </a:defRPr>
      </a:lvl6pPr>
      <a:lvl7pPr marL="11076196" indent="-852015" algn="l" defTabSz="3408060" rtl="0" eaLnBrk="1" latinLnBrk="0" hangingPunct="1">
        <a:lnSpc>
          <a:spcPct val="90000"/>
        </a:lnSpc>
        <a:spcBef>
          <a:spcPts val="1864"/>
        </a:spcBef>
        <a:buFont typeface="Arial" panose="020B0604020202020204" pitchFamily="34" charset="0"/>
        <a:buChar char="•"/>
        <a:defRPr sz="6709" kern="1200">
          <a:solidFill>
            <a:schemeClr val="tx1"/>
          </a:solidFill>
          <a:latin typeface="+mn-lt"/>
          <a:ea typeface="+mn-ea"/>
          <a:cs typeface="+mn-cs"/>
        </a:defRPr>
      </a:lvl7pPr>
      <a:lvl8pPr marL="12780226" indent="-852015" algn="l" defTabSz="3408060" rtl="0" eaLnBrk="1" latinLnBrk="0" hangingPunct="1">
        <a:lnSpc>
          <a:spcPct val="90000"/>
        </a:lnSpc>
        <a:spcBef>
          <a:spcPts val="1864"/>
        </a:spcBef>
        <a:buFont typeface="Arial" panose="020B0604020202020204" pitchFamily="34" charset="0"/>
        <a:buChar char="•"/>
        <a:defRPr sz="6709" kern="1200">
          <a:solidFill>
            <a:schemeClr val="tx1"/>
          </a:solidFill>
          <a:latin typeface="+mn-lt"/>
          <a:ea typeface="+mn-ea"/>
          <a:cs typeface="+mn-cs"/>
        </a:defRPr>
      </a:lvl8pPr>
      <a:lvl9pPr marL="14484256" indent="-852015" algn="l" defTabSz="3408060" rtl="0" eaLnBrk="1" latinLnBrk="0" hangingPunct="1">
        <a:lnSpc>
          <a:spcPct val="90000"/>
        </a:lnSpc>
        <a:spcBef>
          <a:spcPts val="1864"/>
        </a:spcBef>
        <a:buFont typeface="Arial" panose="020B0604020202020204" pitchFamily="34" charset="0"/>
        <a:buChar char="•"/>
        <a:defRPr sz="67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08060" rtl="0" eaLnBrk="1" latinLnBrk="0" hangingPunct="1">
        <a:defRPr sz="6709" kern="1200">
          <a:solidFill>
            <a:schemeClr val="tx1"/>
          </a:solidFill>
          <a:latin typeface="+mn-lt"/>
          <a:ea typeface="+mn-ea"/>
          <a:cs typeface="+mn-cs"/>
        </a:defRPr>
      </a:lvl1pPr>
      <a:lvl2pPr marL="1704030" algn="l" defTabSz="3408060" rtl="0" eaLnBrk="1" latinLnBrk="0" hangingPunct="1">
        <a:defRPr sz="6709" kern="1200">
          <a:solidFill>
            <a:schemeClr val="tx1"/>
          </a:solidFill>
          <a:latin typeface="+mn-lt"/>
          <a:ea typeface="+mn-ea"/>
          <a:cs typeface="+mn-cs"/>
        </a:defRPr>
      </a:lvl2pPr>
      <a:lvl3pPr marL="3408060" algn="l" defTabSz="3408060" rtl="0" eaLnBrk="1" latinLnBrk="0" hangingPunct="1">
        <a:defRPr sz="6709" kern="1200">
          <a:solidFill>
            <a:schemeClr val="tx1"/>
          </a:solidFill>
          <a:latin typeface="+mn-lt"/>
          <a:ea typeface="+mn-ea"/>
          <a:cs typeface="+mn-cs"/>
        </a:defRPr>
      </a:lvl3pPr>
      <a:lvl4pPr marL="5112090" algn="l" defTabSz="3408060" rtl="0" eaLnBrk="1" latinLnBrk="0" hangingPunct="1">
        <a:defRPr sz="6709" kern="1200">
          <a:solidFill>
            <a:schemeClr val="tx1"/>
          </a:solidFill>
          <a:latin typeface="+mn-lt"/>
          <a:ea typeface="+mn-ea"/>
          <a:cs typeface="+mn-cs"/>
        </a:defRPr>
      </a:lvl4pPr>
      <a:lvl5pPr marL="6816120" algn="l" defTabSz="3408060" rtl="0" eaLnBrk="1" latinLnBrk="0" hangingPunct="1">
        <a:defRPr sz="6709" kern="1200">
          <a:solidFill>
            <a:schemeClr val="tx1"/>
          </a:solidFill>
          <a:latin typeface="+mn-lt"/>
          <a:ea typeface="+mn-ea"/>
          <a:cs typeface="+mn-cs"/>
        </a:defRPr>
      </a:lvl5pPr>
      <a:lvl6pPr marL="8520151" algn="l" defTabSz="3408060" rtl="0" eaLnBrk="1" latinLnBrk="0" hangingPunct="1">
        <a:defRPr sz="6709" kern="1200">
          <a:solidFill>
            <a:schemeClr val="tx1"/>
          </a:solidFill>
          <a:latin typeface="+mn-lt"/>
          <a:ea typeface="+mn-ea"/>
          <a:cs typeface="+mn-cs"/>
        </a:defRPr>
      </a:lvl6pPr>
      <a:lvl7pPr marL="10224181" algn="l" defTabSz="3408060" rtl="0" eaLnBrk="1" latinLnBrk="0" hangingPunct="1">
        <a:defRPr sz="6709" kern="1200">
          <a:solidFill>
            <a:schemeClr val="tx1"/>
          </a:solidFill>
          <a:latin typeface="+mn-lt"/>
          <a:ea typeface="+mn-ea"/>
          <a:cs typeface="+mn-cs"/>
        </a:defRPr>
      </a:lvl7pPr>
      <a:lvl8pPr marL="11928211" algn="l" defTabSz="3408060" rtl="0" eaLnBrk="1" latinLnBrk="0" hangingPunct="1">
        <a:defRPr sz="6709" kern="1200">
          <a:solidFill>
            <a:schemeClr val="tx1"/>
          </a:solidFill>
          <a:latin typeface="+mn-lt"/>
          <a:ea typeface="+mn-ea"/>
          <a:cs typeface="+mn-cs"/>
        </a:defRPr>
      </a:lvl8pPr>
      <a:lvl9pPr marL="13632241" algn="l" defTabSz="3408060" rtl="0" eaLnBrk="1" latinLnBrk="0" hangingPunct="1">
        <a:defRPr sz="67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7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image" Target="../media/image12.pn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2.jpg"/><Relationship Id="rId9" Type="http://schemas.openxmlformats.org/officeDocument/2006/relationships/image" Target="../media/image10.png"/><Relationship Id="rId1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2.jp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924AA2-15E5-497D-883A-DEC0ADE4D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Create </a:t>
            </a:r>
            <a:r>
              <a:rPr lang="de-DE" b="1" dirty="0" err="1"/>
              <a:t>your</a:t>
            </a:r>
            <a:r>
              <a:rPr lang="de-DE" b="1" dirty="0"/>
              <a:t> own Panorama Menu</a:t>
            </a:r>
            <a:br>
              <a:rPr lang="de-DE" b="1" dirty="0"/>
            </a:br>
            <a:r>
              <a:rPr lang="de-DE" sz="8000" b="1" dirty="0"/>
              <a:t>(</a:t>
            </a:r>
            <a:r>
              <a:rPr lang="de-DE" sz="8000" b="1" dirty="0" err="1"/>
              <a:t>see</a:t>
            </a:r>
            <a:r>
              <a:rPr lang="de-DE" sz="8000" b="1" dirty="0"/>
              <a:t> </a:t>
            </a:r>
            <a:r>
              <a:rPr lang="de-DE" sz="8000" b="1" dirty="0" err="1"/>
              <a:t>note</a:t>
            </a:r>
            <a:r>
              <a:rPr lang="de-DE" sz="8000" b="1" dirty="0"/>
              <a:t> </a:t>
            </a:r>
            <a:r>
              <a:rPr lang="de-DE" sz="8000" b="1" dirty="0" err="1"/>
              <a:t>field</a:t>
            </a:r>
            <a:r>
              <a:rPr lang="de-DE" sz="8000" b="1" dirty="0"/>
              <a:t> </a:t>
            </a:r>
            <a:r>
              <a:rPr lang="de-DE" sz="8000" b="1" dirty="0" err="1"/>
              <a:t>below</a:t>
            </a:r>
            <a:r>
              <a:rPr lang="de-DE" sz="8000" b="1" dirty="0"/>
              <a:t>)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7237D7-084B-47FE-B79B-3B1D67EB2B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b="1" dirty="0"/>
              <a:t>Export </a:t>
            </a:r>
            <a:r>
              <a:rPr lang="de-DE" b="1" dirty="0" err="1"/>
              <a:t>the</a:t>
            </a:r>
            <a:r>
              <a:rPr lang="de-DE" b="1" dirty="0"/>
              <a:t> Panorama Menu </a:t>
            </a:r>
            <a:r>
              <a:rPr lang="de-DE" b="1" dirty="0" err="1"/>
              <a:t>from</a:t>
            </a:r>
            <a:r>
              <a:rPr lang="de-DE" b="1" dirty="0"/>
              <a:t> PPT:</a:t>
            </a:r>
          </a:p>
          <a:p>
            <a:r>
              <a:rPr lang="de-DE" dirty="0"/>
              <a:t>Insert </a:t>
            </a:r>
            <a:r>
              <a:rPr lang="de-DE" dirty="0" err="1"/>
              <a:t>images</a:t>
            </a:r>
            <a:r>
              <a:rPr lang="de-DE" dirty="0"/>
              <a:t>, </a:t>
            </a:r>
            <a:r>
              <a:rPr lang="de-DE" dirty="0" err="1"/>
              <a:t>scale</a:t>
            </a:r>
            <a:r>
              <a:rPr lang="de-DE" dirty="0"/>
              <a:t> and </a:t>
            </a:r>
            <a:r>
              <a:rPr lang="de-DE" dirty="0" err="1"/>
              <a:t>crop</a:t>
            </a:r>
            <a:r>
              <a:rPr lang="de-DE" dirty="0"/>
              <a:t> </a:t>
            </a:r>
            <a:r>
              <a:rPr lang="de-DE" dirty="0" err="1"/>
              <a:t>them</a:t>
            </a:r>
            <a:endParaRPr lang="de-DE" dirty="0"/>
          </a:p>
          <a:p>
            <a:r>
              <a:rPr lang="de-DE" dirty="0" err="1"/>
              <a:t>Replace</a:t>
            </a:r>
            <a:r>
              <a:rPr lang="de-DE" dirty="0"/>
              <a:t> </a:t>
            </a:r>
            <a:r>
              <a:rPr lang="de-DE" dirty="0" err="1"/>
              <a:t>text</a:t>
            </a:r>
            <a:r>
              <a:rPr lang="de-DE" dirty="0"/>
              <a:t> and </a:t>
            </a:r>
            <a:r>
              <a:rPr lang="de-DE" dirty="0" err="1"/>
              <a:t>menu</a:t>
            </a:r>
            <a:r>
              <a:rPr lang="de-DE" dirty="0"/>
              <a:t> </a:t>
            </a:r>
            <a:r>
              <a:rPr lang="de-DE" dirty="0" err="1"/>
              <a:t>slots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need</a:t>
            </a:r>
            <a:endParaRPr lang="de-DE" dirty="0"/>
          </a:p>
          <a:p>
            <a:r>
              <a:rPr lang="de-DE" dirty="0"/>
              <a:t>Choose File/save </a:t>
            </a:r>
            <a:r>
              <a:rPr lang="de-DE" dirty="0" err="1"/>
              <a:t>as</a:t>
            </a:r>
            <a:r>
              <a:rPr lang="de-DE" dirty="0"/>
              <a:t>/PDF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b="1" dirty="0"/>
              <a:t>Import </a:t>
            </a:r>
            <a:r>
              <a:rPr lang="de-DE" b="1" dirty="0" err="1"/>
              <a:t>into</a:t>
            </a:r>
            <a:r>
              <a:rPr lang="de-DE" b="1" dirty="0"/>
              <a:t> VR-Suite:</a:t>
            </a:r>
          </a:p>
          <a:p>
            <a:r>
              <a:rPr lang="de-DE" dirty="0"/>
              <a:t>Open Project / Create New Project</a:t>
            </a:r>
          </a:p>
          <a:p>
            <a:r>
              <a:rPr lang="de-DE" dirty="0"/>
              <a:t>2 x </a:t>
            </a:r>
            <a:r>
              <a:rPr lang="de-DE" dirty="0" err="1"/>
              <a:t>tab</a:t>
            </a:r>
            <a:r>
              <a:rPr lang="de-DE" dirty="0"/>
              <a:t> </a:t>
            </a:r>
            <a:r>
              <a:rPr lang="de-DE" dirty="0" err="1"/>
              <a:t>space</a:t>
            </a:r>
            <a:r>
              <a:rPr lang="de-DE" dirty="0"/>
              <a:t> </a:t>
            </a:r>
            <a:r>
              <a:rPr lang="de-DE" dirty="0" err="1"/>
              <a:t>key</a:t>
            </a:r>
            <a:endParaRPr lang="de-DE" dirty="0"/>
          </a:p>
          <a:p>
            <a:r>
              <a:rPr lang="de-DE" dirty="0" err="1"/>
              <a:t>Under</a:t>
            </a:r>
            <a:r>
              <a:rPr lang="de-DE" dirty="0"/>
              <a:t> „Locations“ </a:t>
            </a:r>
            <a:r>
              <a:rPr lang="de-DE" dirty="0" err="1"/>
              <a:t>choose</a:t>
            </a:r>
            <a:r>
              <a:rPr lang="de-DE" dirty="0"/>
              <a:t> „Add 360°/normal“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3879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66D19D-6053-4196-8B15-F549A623A3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4CE1275-B978-4070-8BB0-5199D967FB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8F8395C-FBC0-44BE-B132-1391D52E761A}"/>
              </a:ext>
            </a:extLst>
          </p:cNvPr>
          <p:cNvSpPr/>
          <p:nvPr/>
        </p:nvSpPr>
        <p:spPr>
          <a:xfrm>
            <a:off x="-1" y="0"/>
            <a:ext cx="51120675" cy="25560337"/>
          </a:xfrm>
          <a:prstGeom prst="rect">
            <a:avLst/>
          </a:prstGeom>
          <a:gradFill flip="none" rotWithShape="1">
            <a:gsLst>
              <a:gs pos="61044">
                <a:schemeClr val="accent4">
                  <a:lumMod val="20000"/>
                  <a:lumOff val="80000"/>
                </a:schemeClr>
              </a:gs>
              <a:gs pos="39810">
                <a:schemeClr val="accent4">
                  <a:lumMod val="20000"/>
                  <a:lumOff val="80000"/>
                </a:schemeClr>
              </a:gs>
              <a:gs pos="28000">
                <a:srgbClr val="005A8C"/>
              </a:gs>
              <a:gs pos="0">
                <a:srgbClr val="005A8C"/>
              </a:gs>
              <a:gs pos="72000">
                <a:srgbClr val="005A8C"/>
              </a:gs>
              <a:gs pos="100000">
                <a:srgbClr val="003B5C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392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70B4F52-6FCC-48A7-B53D-59166E8A051D}"/>
              </a:ext>
            </a:extLst>
          </p:cNvPr>
          <p:cNvSpPr/>
          <p:nvPr/>
        </p:nvSpPr>
        <p:spPr>
          <a:xfrm>
            <a:off x="0" y="9083040"/>
            <a:ext cx="51120675" cy="7406640"/>
          </a:xfrm>
          <a:prstGeom prst="rect">
            <a:avLst/>
          </a:prstGeom>
          <a:solidFill>
            <a:srgbClr val="005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/>
              <a:t>     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5908098-4635-4975-A1A6-CAD2572348D4}"/>
              </a:ext>
            </a:extLst>
          </p:cNvPr>
          <p:cNvSpPr/>
          <p:nvPr/>
        </p:nvSpPr>
        <p:spPr>
          <a:xfrm>
            <a:off x="7104184" y="13885639"/>
            <a:ext cx="4557933" cy="938353"/>
          </a:xfrm>
          <a:prstGeom prst="rect">
            <a:avLst/>
          </a:prstGeom>
          <a:solidFill>
            <a:srgbClr val="00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DEAF341-8005-4745-B4DC-F9E37232F83C}"/>
              </a:ext>
            </a:extLst>
          </p:cNvPr>
          <p:cNvSpPr/>
          <p:nvPr/>
        </p:nvSpPr>
        <p:spPr>
          <a:xfrm>
            <a:off x="12253127" y="13885639"/>
            <a:ext cx="4557933" cy="938353"/>
          </a:xfrm>
          <a:prstGeom prst="rect">
            <a:avLst/>
          </a:prstGeom>
          <a:solidFill>
            <a:srgbClr val="00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F59B4FB0-B994-4FDF-AA06-F140139006DE}"/>
              </a:ext>
            </a:extLst>
          </p:cNvPr>
          <p:cNvSpPr/>
          <p:nvPr/>
        </p:nvSpPr>
        <p:spPr>
          <a:xfrm>
            <a:off x="17402070" y="13885639"/>
            <a:ext cx="4557933" cy="938353"/>
          </a:xfrm>
          <a:prstGeom prst="rect">
            <a:avLst/>
          </a:prstGeom>
          <a:solidFill>
            <a:srgbClr val="00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589D4FB4-3077-414F-AEF2-9C4861E7B26F}"/>
              </a:ext>
            </a:extLst>
          </p:cNvPr>
          <p:cNvSpPr/>
          <p:nvPr/>
        </p:nvSpPr>
        <p:spPr>
          <a:xfrm>
            <a:off x="22551013" y="13885639"/>
            <a:ext cx="4557933" cy="938353"/>
          </a:xfrm>
          <a:prstGeom prst="rect">
            <a:avLst/>
          </a:prstGeom>
          <a:solidFill>
            <a:srgbClr val="00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8921F01F-324F-402E-B5BA-EFA383E073FB}"/>
              </a:ext>
            </a:extLst>
          </p:cNvPr>
          <p:cNvSpPr/>
          <p:nvPr/>
        </p:nvSpPr>
        <p:spPr>
          <a:xfrm>
            <a:off x="27699956" y="13885639"/>
            <a:ext cx="4557933" cy="938353"/>
          </a:xfrm>
          <a:prstGeom prst="rect">
            <a:avLst/>
          </a:prstGeom>
          <a:solidFill>
            <a:srgbClr val="00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3AE3E172-B15D-43D3-B8DF-ABE4D14BBCC3}"/>
              </a:ext>
            </a:extLst>
          </p:cNvPr>
          <p:cNvSpPr/>
          <p:nvPr/>
        </p:nvSpPr>
        <p:spPr>
          <a:xfrm>
            <a:off x="32848898" y="13885639"/>
            <a:ext cx="4557933" cy="938353"/>
          </a:xfrm>
          <a:prstGeom prst="rect">
            <a:avLst/>
          </a:prstGeom>
          <a:solidFill>
            <a:srgbClr val="00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615BBD5B-AA4F-4B6F-B2C0-0F2A0EC4333F}"/>
              </a:ext>
            </a:extLst>
          </p:cNvPr>
          <p:cNvSpPr txBox="1"/>
          <p:nvPr/>
        </p:nvSpPr>
        <p:spPr>
          <a:xfrm>
            <a:off x="7200086" y="14009695"/>
            <a:ext cx="424429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  <a:p>
            <a:pPr>
              <a:lnSpc>
                <a:spcPts val="2300"/>
              </a:lnSpc>
            </a:pPr>
            <a:r>
              <a:rPr lang="de-DE" sz="1600" dirty="0">
                <a:solidFill>
                  <a:schemeClr val="bg1"/>
                </a:solidFill>
              </a:rPr>
              <a:t>Picture Caption Second Line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E2816FC-B517-4CAD-8AE8-F39299AE9DBE}"/>
              </a:ext>
            </a:extLst>
          </p:cNvPr>
          <p:cNvSpPr txBox="1"/>
          <p:nvPr/>
        </p:nvSpPr>
        <p:spPr>
          <a:xfrm>
            <a:off x="12339237" y="14011727"/>
            <a:ext cx="424429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  <a:p>
            <a:pPr>
              <a:lnSpc>
                <a:spcPts val="2300"/>
              </a:lnSpc>
            </a:pPr>
            <a:r>
              <a:rPr lang="de-DE" sz="1600" dirty="0">
                <a:solidFill>
                  <a:schemeClr val="bg1"/>
                </a:solidFill>
              </a:rPr>
              <a:t>Picture Caption Second Line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55926678-0818-4BD7-BE27-2BFFC7908F37}"/>
              </a:ext>
            </a:extLst>
          </p:cNvPr>
          <p:cNvSpPr txBox="1"/>
          <p:nvPr/>
        </p:nvSpPr>
        <p:spPr>
          <a:xfrm>
            <a:off x="17478388" y="14011727"/>
            <a:ext cx="424429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  <a:p>
            <a:pPr>
              <a:lnSpc>
                <a:spcPts val="2300"/>
              </a:lnSpc>
            </a:pPr>
            <a:r>
              <a:rPr lang="de-DE" sz="1600" dirty="0">
                <a:solidFill>
                  <a:schemeClr val="bg1"/>
                </a:solidFill>
              </a:rPr>
              <a:t>Picture Caption Second Line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4667CBB6-159B-4D35-9D1A-4B30BF68E80A}"/>
              </a:ext>
            </a:extLst>
          </p:cNvPr>
          <p:cNvSpPr txBox="1"/>
          <p:nvPr/>
        </p:nvSpPr>
        <p:spPr>
          <a:xfrm>
            <a:off x="22617539" y="14011727"/>
            <a:ext cx="424429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  <a:p>
            <a:pPr>
              <a:lnSpc>
                <a:spcPts val="2300"/>
              </a:lnSpc>
            </a:pPr>
            <a:r>
              <a:rPr lang="de-DE" sz="1600" dirty="0">
                <a:solidFill>
                  <a:schemeClr val="bg1"/>
                </a:solidFill>
              </a:rPr>
              <a:t>Picture Caption Second Line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A26BC878-B2CA-4561-9A0A-8FEF2A7DFE75}"/>
              </a:ext>
            </a:extLst>
          </p:cNvPr>
          <p:cNvSpPr txBox="1"/>
          <p:nvPr/>
        </p:nvSpPr>
        <p:spPr>
          <a:xfrm>
            <a:off x="27756690" y="14011727"/>
            <a:ext cx="424429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  <a:p>
            <a:pPr>
              <a:lnSpc>
                <a:spcPts val="2300"/>
              </a:lnSpc>
            </a:pPr>
            <a:r>
              <a:rPr lang="de-DE" sz="1600" dirty="0">
                <a:solidFill>
                  <a:schemeClr val="bg1"/>
                </a:solidFill>
              </a:rPr>
              <a:t>Picture Caption Second Line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E6D5ACF1-99CB-4C13-B327-99BA40DF4DF1}"/>
              </a:ext>
            </a:extLst>
          </p:cNvPr>
          <p:cNvSpPr txBox="1"/>
          <p:nvPr/>
        </p:nvSpPr>
        <p:spPr>
          <a:xfrm>
            <a:off x="32895840" y="14011727"/>
            <a:ext cx="424429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  <a:p>
            <a:pPr>
              <a:lnSpc>
                <a:spcPts val="2300"/>
              </a:lnSpc>
            </a:pPr>
            <a:r>
              <a:rPr lang="de-DE" sz="1600" dirty="0">
                <a:solidFill>
                  <a:schemeClr val="bg1"/>
                </a:solidFill>
              </a:rPr>
              <a:t>Picture Caption Second Line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DFDEA619-B765-40C6-8E81-BCAD533B845C}"/>
              </a:ext>
            </a:extLst>
          </p:cNvPr>
          <p:cNvSpPr txBox="1"/>
          <p:nvPr/>
        </p:nvSpPr>
        <p:spPr>
          <a:xfrm>
            <a:off x="1463519" y="11643182"/>
            <a:ext cx="4971281" cy="454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de-DE" sz="3600" dirty="0">
                <a:solidFill>
                  <a:schemeClr val="bg1"/>
                </a:solidFill>
              </a:rPr>
              <a:t>Virtual Reality Suite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CA218ED-6489-48DB-9085-9D1866C6AECA}"/>
              </a:ext>
            </a:extLst>
          </p:cNvPr>
          <p:cNvSpPr txBox="1"/>
          <p:nvPr/>
        </p:nvSpPr>
        <p:spPr>
          <a:xfrm>
            <a:off x="2070245" y="12853755"/>
            <a:ext cx="4971281" cy="427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de-DE" sz="2800" dirty="0">
                <a:solidFill>
                  <a:schemeClr val="bg1"/>
                </a:solidFill>
              </a:rPr>
              <a:t>Chapter Headline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69D82C07-0D70-477C-8B68-43E00C6834B2}"/>
              </a:ext>
            </a:extLst>
          </p:cNvPr>
          <p:cNvSpPr txBox="1"/>
          <p:nvPr/>
        </p:nvSpPr>
        <p:spPr>
          <a:xfrm>
            <a:off x="2106141" y="15654796"/>
            <a:ext cx="3321265" cy="427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de-DE" sz="2800" dirty="0">
                <a:solidFill>
                  <a:schemeClr val="bg1"/>
                </a:solidFill>
              </a:rPr>
              <a:t>present4d.com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806C6DDE-1EBC-4A1A-BE2D-88ADE2E49D4F}"/>
              </a:ext>
            </a:extLst>
          </p:cNvPr>
          <p:cNvSpPr/>
          <p:nvPr/>
        </p:nvSpPr>
        <p:spPr>
          <a:xfrm>
            <a:off x="38036090" y="9770806"/>
            <a:ext cx="8952271" cy="594360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EC4A1ACD-57E6-4666-B18F-F2654F1CF5CA}"/>
              </a:ext>
            </a:extLst>
          </p:cNvPr>
          <p:cNvSpPr txBox="1"/>
          <p:nvPr/>
        </p:nvSpPr>
        <p:spPr>
          <a:xfrm>
            <a:off x="38552395" y="10174610"/>
            <a:ext cx="4244291" cy="435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3600" dirty="0">
                <a:solidFill>
                  <a:schemeClr val="bg1"/>
                </a:solidFill>
              </a:rPr>
              <a:t>Headline </a:t>
            </a:r>
            <a:r>
              <a:rPr lang="de-DE" sz="3600" dirty="0" err="1">
                <a:solidFill>
                  <a:schemeClr val="bg1"/>
                </a:solidFill>
              </a:rPr>
              <a:t>for</a:t>
            </a:r>
            <a:r>
              <a:rPr lang="de-DE" sz="3600" dirty="0">
                <a:solidFill>
                  <a:schemeClr val="bg1"/>
                </a:solidFill>
              </a:rPr>
              <a:t> </a:t>
            </a:r>
            <a:r>
              <a:rPr lang="de-DE" sz="3600" dirty="0" err="1">
                <a:solidFill>
                  <a:schemeClr val="bg1"/>
                </a:solidFill>
              </a:rPr>
              <a:t>Itmes</a:t>
            </a:r>
            <a:endParaRPr lang="de-DE" sz="2400" dirty="0">
              <a:solidFill>
                <a:schemeClr val="bg1"/>
              </a:solidFill>
            </a:endParaRPr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D8D02AF5-5FB9-43E8-B966-A45364AA0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007" y="10073533"/>
            <a:ext cx="3935399" cy="1223253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718CF96-4975-43E0-9D49-0051524F23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43" y="10703222"/>
            <a:ext cx="4557612" cy="3180125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5192AE3D-43C3-4480-925B-B0579BF705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656" y="10703221"/>
            <a:ext cx="4557612" cy="3180125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607E1C7F-EF64-4154-9D9F-C1B6BCEA65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2280" y="10703220"/>
            <a:ext cx="4557612" cy="3180125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7F6609B3-F6F6-4171-8769-D4EE621BD7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0221" y="10703219"/>
            <a:ext cx="4557612" cy="3180125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4D181A9F-8842-4FD6-A2B3-02C688E1C6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3708" y="10681954"/>
            <a:ext cx="4557612" cy="3180125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D3947176-508F-4CB3-B6EC-762DD523DF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3070" y="10696336"/>
            <a:ext cx="4557612" cy="3180125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C8546CB0-B388-41E8-A3F8-A55BC934E3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6550" y="10723698"/>
            <a:ext cx="3964011" cy="2244579"/>
          </a:xfrm>
          <a:prstGeom prst="rect">
            <a:avLst/>
          </a:prstGeom>
        </p:spPr>
      </p:pic>
      <p:sp>
        <p:nvSpPr>
          <p:cNvPr id="60" name="Textfeld 59">
            <a:extLst>
              <a:ext uri="{FF2B5EF4-FFF2-40B4-BE49-F238E27FC236}">
                <a16:creationId xmlns:a16="http://schemas.microsoft.com/office/drawing/2014/main" id="{475EEBA1-3796-4B05-BC35-2ECAFC9BAAFD}"/>
              </a:ext>
            </a:extLst>
          </p:cNvPr>
          <p:cNvSpPr txBox="1"/>
          <p:nvPr/>
        </p:nvSpPr>
        <p:spPr>
          <a:xfrm>
            <a:off x="38416551" y="12538551"/>
            <a:ext cx="3697234" cy="387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000" dirty="0">
                <a:solidFill>
                  <a:schemeClr val="bg1"/>
                </a:solidFill>
              </a:rPr>
              <a:t>Picture Caption Line</a:t>
            </a:r>
          </a:p>
        </p:txBody>
      </p:sp>
      <p:pic>
        <p:nvPicPr>
          <p:cNvPr id="61" name="Grafik 60">
            <a:extLst>
              <a:ext uri="{FF2B5EF4-FFF2-40B4-BE49-F238E27FC236}">
                <a16:creationId xmlns:a16="http://schemas.microsoft.com/office/drawing/2014/main" id="{B56703B9-6C3C-428C-9F42-C305AB310F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6550" y="13203052"/>
            <a:ext cx="3964011" cy="2244579"/>
          </a:xfrm>
          <a:prstGeom prst="rect">
            <a:avLst/>
          </a:prstGeom>
        </p:spPr>
      </p:pic>
      <p:sp>
        <p:nvSpPr>
          <p:cNvPr id="62" name="Textfeld 61">
            <a:extLst>
              <a:ext uri="{FF2B5EF4-FFF2-40B4-BE49-F238E27FC236}">
                <a16:creationId xmlns:a16="http://schemas.microsoft.com/office/drawing/2014/main" id="{151088E5-2E66-4D46-8BD8-DE42AF73133B}"/>
              </a:ext>
            </a:extLst>
          </p:cNvPr>
          <p:cNvSpPr txBox="1"/>
          <p:nvPr/>
        </p:nvSpPr>
        <p:spPr>
          <a:xfrm>
            <a:off x="38416551" y="15017905"/>
            <a:ext cx="3697234" cy="387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000" dirty="0">
                <a:solidFill>
                  <a:schemeClr val="bg1"/>
                </a:solidFill>
              </a:rPr>
              <a:t>Picture Caption Line</a:t>
            </a:r>
          </a:p>
        </p:txBody>
      </p:sp>
      <p:pic>
        <p:nvPicPr>
          <p:cNvPr id="63" name="Grafik 62">
            <a:extLst>
              <a:ext uri="{FF2B5EF4-FFF2-40B4-BE49-F238E27FC236}">
                <a16:creationId xmlns:a16="http://schemas.microsoft.com/office/drawing/2014/main" id="{B245CC39-8380-442F-847D-9253591B66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2066" y="13207543"/>
            <a:ext cx="3964011" cy="2244579"/>
          </a:xfrm>
          <a:prstGeom prst="rect">
            <a:avLst/>
          </a:prstGeom>
        </p:spPr>
      </p:pic>
      <p:sp>
        <p:nvSpPr>
          <p:cNvPr id="64" name="Textfeld 63">
            <a:extLst>
              <a:ext uri="{FF2B5EF4-FFF2-40B4-BE49-F238E27FC236}">
                <a16:creationId xmlns:a16="http://schemas.microsoft.com/office/drawing/2014/main" id="{3B4F9B52-BB15-4BB2-88DB-2AFC80092D13}"/>
              </a:ext>
            </a:extLst>
          </p:cNvPr>
          <p:cNvSpPr txBox="1"/>
          <p:nvPr/>
        </p:nvSpPr>
        <p:spPr>
          <a:xfrm>
            <a:off x="42642067" y="15022396"/>
            <a:ext cx="3697234" cy="387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000" dirty="0">
                <a:solidFill>
                  <a:schemeClr val="bg1"/>
                </a:solidFill>
              </a:rPr>
              <a:t>Picture Caption Line</a:t>
            </a:r>
          </a:p>
        </p:txBody>
      </p:sp>
      <p:pic>
        <p:nvPicPr>
          <p:cNvPr id="65" name="Grafik 64">
            <a:extLst>
              <a:ext uri="{FF2B5EF4-FFF2-40B4-BE49-F238E27FC236}">
                <a16:creationId xmlns:a16="http://schemas.microsoft.com/office/drawing/2014/main" id="{FF1F1C13-41CD-4745-BE56-F077207361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2066" y="10723698"/>
            <a:ext cx="3964011" cy="2244579"/>
          </a:xfrm>
          <a:prstGeom prst="rect">
            <a:avLst/>
          </a:prstGeom>
        </p:spPr>
      </p:pic>
      <p:sp>
        <p:nvSpPr>
          <p:cNvPr id="66" name="Textfeld 65">
            <a:extLst>
              <a:ext uri="{FF2B5EF4-FFF2-40B4-BE49-F238E27FC236}">
                <a16:creationId xmlns:a16="http://schemas.microsoft.com/office/drawing/2014/main" id="{FE7591FE-5F36-43F3-A687-5CB6292455B4}"/>
              </a:ext>
            </a:extLst>
          </p:cNvPr>
          <p:cNvSpPr txBox="1"/>
          <p:nvPr/>
        </p:nvSpPr>
        <p:spPr>
          <a:xfrm>
            <a:off x="42642067" y="12538551"/>
            <a:ext cx="3697234" cy="387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000" dirty="0">
                <a:solidFill>
                  <a:schemeClr val="bg1"/>
                </a:solidFill>
              </a:rPr>
              <a:t>Picture Caption Line</a:t>
            </a:r>
          </a:p>
        </p:txBody>
      </p:sp>
    </p:spTree>
    <p:extLst>
      <p:ext uri="{BB962C8B-B14F-4D97-AF65-F5344CB8AC3E}">
        <p14:creationId xmlns:p14="http://schemas.microsoft.com/office/powerpoint/2010/main" val="3712189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eck 34">
            <a:extLst>
              <a:ext uri="{FF2B5EF4-FFF2-40B4-BE49-F238E27FC236}">
                <a16:creationId xmlns:a16="http://schemas.microsoft.com/office/drawing/2014/main" id="{22A648FA-39E7-448B-8EC9-1DB6234A45F9}"/>
              </a:ext>
            </a:extLst>
          </p:cNvPr>
          <p:cNvSpPr/>
          <p:nvPr/>
        </p:nvSpPr>
        <p:spPr>
          <a:xfrm>
            <a:off x="-1" y="0"/>
            <a:ext cx="51120675" cy="25560337"/>
          </a:xfrm>
          <a:prstGeom prst="rect">
            <a:avLst/>
          </a:prstGeom>
          <a:gradFill flip="none" rotWithShape="1">
            <a:gsLst>
              <a:gs pos="61044">
                <a:schemeClr val="accent4">
                  <a:lumMod val="20000"/>
                  <a:lumOff val="80000"/>
                </a:schemeClr>
              </a:gs>
              <a:gs pos="39810">
                <a:schemeClr val="accent4">
                  <a:lumMod val="20000"/>
                  <a:lumOff val="80000"/>
                </a:schemeClr>
              </a:gs>
              <a:gs pos="28000">
                <a:srgbClr val="005A8C"/>
              </a:gs>
              <a:gs pos="0">
                <a:srgbClr val="005A8C"/>
              </a:gs>
              <a:gs pos="72000">
                <a:srgbClr val="005A8C"/>
              </a:gs>
              <a:gs pos="100000">
                <a:srgbClr val="003B5C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392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163C6C42-73D2-48D0-ABB6-80F8928094CC}"/>
              </a:ext>
            </a:extLst>
          </p:cNvPr>
          <p:cNvSpPr/>
          <p:nvPr/>
        </p:nvSpPr>
        <p:spPr>
          <a:xfrm>
            <a:off x="0" y="8981212"/>
            <a:ext cx="51120675" cy="7406640"/>
          </a:xfrm>
          <a:prstGeom prst="rect">
            <a:avLst/>
          </a:prstGeom>
          <a:solidFill>
            <a:srgbClr val="006FAC">
              <a:alpha val="80000"/>
            </a:srgb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/>
              <a:t>     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FBCFA07D-531D-4968-95C3-C1B5A1E8B794}"/>
              </a:ext>
            </a:extLst>
          </p:cNvPr>
          <p:cNvSpPr txBox="1"/>
          <p:nvPr/>
        </p:nvSpPr>
        <p:spPr>
          <a:xfrm>
            <a:off x="496821" y="11468617"/>
            <a:ext cx="4971281" cy="454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de-DE" sz="3600" dirty="0">
                <a:solidFill>
                  <a:schemeClr val="bg1"/>
                </a:solidFill>
              </a:rPr>
              <a:t>Virtual Reality Suite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4B0D1EC7-BFAE-43C9-9A86-34EEBCF9A9B9}"/>
              </a:ext>
            </a:extLst>
          </p:cNvPr>
          <p:cNvSpPr txBox="1"/>
          <p:nvPr/>
        </p:nvSpPr>
        <p:spPr>
          <a:xfrm>
            <a:off x="507613" y="12688097"/>
            <a:ext cx="4971281" cy="427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de-DE" sz="2800" dirty="0">
                <a:solidFill>
                  <a:schemeClr val="bg1"/>
                </a:solidFill>
              </a:rPr>
              <a:t>Chapter Headline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050630DE-A346-4A0D-BDF7-6158C4D39A2A}"/>
              </a:ext>
            </a:extLst>
          </p:cNvPr>
          <p:cNvSpPr txBox="1"/>
          <p:nvPr/>
        </p:nvSpPr>
        <p:spPr>
          <a:xfrm>
            <a:off x="1332622" y="15504976"/>
            <a:ext cx="3321265" cy="427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de-DE" sz="2800" dirty="0">
                <a:solidFill>
                  <a:schemeClr val="bg1"/>
                </a:solidFill>
              </a:rPr>
              <a:t>vr-suite.com</a:t>
            </a:r>
            <a:endParaRPr lang="de-DE" sz="1400" dirty="0">
              <a:solidFill>
                <a:schemeClr val="bg1"/>
              </a:solidFill>
            </a:endParaRPr>
          </a:p>
        </p:txBody>
      </p:sp>
      <p:pic>
        <p:nvPicPr>
          <p:cNvPr id="44" name="Grafik 43">
            <a:extLst>
              <a:ext uri="{FF2B5EF4-FFF2-40B4-BE49-F238E27FC236}">
                <a16:creationId xmlns:a16="http://schemas.microsoft.com/office/drawing/2014/main" id="{A3E67304-7C89-4EF6-A98C-5F93B6604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15" y="9877037"/>
            <a:ext cx="3935399" cy="1223253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5D27F18B-295F-43CF-B140-FFA60B2CDEF8}"/>
              </a:ext>
            </a:extLst>
          </p:cNvPr>
          <p:cNvSpPr/>
          <p:nvPr/>
        </p:nvSpPr>
        <p:spPr>
          <a:xfrm>
            <a:off x="6218305" y="9670175"/>
            <a:ext cx="20671233" cy="5910745"/>
          </a:xfrm>
          <a:prstGeom prst="rect">
            <a:avLst/>
          </a:prstGeom>
          <a:solidFill>
            <a:srgbClr val="003B5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59A2980-D135-4AD4-9611-E59B1EEBB9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505" y="10651472"/>
            <a:ext cx="4753779" cy="220711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C8B38E0D-68A8-4963-8775-9BA4639AAF82}"/>
              </a:ext>
            </a:extLst>
          </p:cNvPr>
          <p:cNvSpPr/>
          <p:nvPr/>
        </p:nvSpPr>
        <p:spPr>
          <a:xfrm>
            <a:off x="6621227" y="10651472"/>
            <a:ext cx="4753779" cy="448817"/>
          </a:xfrm>
          <a:prstGeom prst="rect">
            <a:avLst/>
          </a:prstGeom>
          <a:solidFill>
            <a:srgbClr val="003B5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2D374D27-C0B9-44AC-9C8B-6EC035DD3F95}"/>
              </a:ext>
            </a:extLst>
          </p:cNvPr>
          <p:cNvSpPr txBox="1"/>
          <p:nvPr/>
        </p:nvSpPr>
        <p:spPr>
          <a:xfrm>
            <a:off x="6620949" y="10718674"/>
            <a:ext cx="4244291" cy="394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</p:txBody>
      </p:sp>
      <p:pic>
        <p:nvPicPr>
          <p:cNvPr id="67" name="Grafik 66">
            <a:extLst>
              <a:ext uri="{FF2B5EF4-FFF2-40B4-BE49-F238E27FC236}">
                <a16:creationId xmlns:a16="http://schemas.microsoft.com/office/drawing/2014/main" id="{35BEA908-CB3D-4D68-BA56-13EED948DF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949" y="13060814"/>
            <a:ext cx="4753779" cy="220711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68" name="Rechteck 67">
            <a:extLst>
              <a:ext uri="{FF2B5EF4-FFF2-40B4-BE49-F238E27FC236}">
                <a16:creationId xmlns:a16="http://schemas.microsoft.com/office/drawing/2014/main" id="{DBFD6795-C7EB-4FDF-8E64-05E256BB3725}"/>
              </a:ext>
            </a:extLst>
          </p:cNvPr>
          <p:cNvSpPr/>
          <p:nvPr/>
        </p:nvSpPr>
        <p:spPr>
          <a:xfrm>
            <a:off x="6620671" y="13060814"/>
            <a:ext cx="4753779" cy="448817"/>
          </a:xfrm>
          <a:prstGeom prst="rect">
            <a:avLst/>
          </a:prstGeom>
          <a:solidFill>
            <a:srgbClr val="003B5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59AAC219-C908-40C8-8932-777172B116C4}"/>
              </a:ext>
            </a:extLst>
          </p:cNvPr>
          <p:cNvSpPr txBox="1"/>
          <p:nvPr/>
        </p:nvSpPr>
        <p:spPr>
          <a:xfrm>
            <a:off x="6620393" y="13128016"/>
            <a:ext cx="4244291" cy="394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</p:txBody>
      </p:sp>
      <p:pic>
        <p:nvPicPr>
          <p:cNvPr id="70" name="Grafik 69">
            <a:extLst>
              <a:ext uri="{FF2B5EF4-FFF2-40B4-BE49-F238E27FC236}">
                <a16:creationId xmlns:a16="http://schemas.microsoft.com/office/drawing/2014/main" id="{0DA29BA5-C007-4907-B2F7-B41922D1CF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751" y="10651472"/>
            <a:ext cx="4753779" cy="220711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71" name="Rechteck 70">
            <a:extLst>
              <a:ext uri="{FF2B5EF4-FFF2-40B4-BE49-F238E27FC236}">
                <a16:creationId xmlns:a16="http://schemas.microsoft.com/office/drawing/2014/main" id="{3EB0678B-37CA-4F8B-BFDF-04308D03CFE1}"/>
              </a:ext>
            </a:extLst>
          </p:cNvPr>
          <p:cNvSpPr/>
          <p:nvPr/>
        </p:nvSpPr>
        <p:spPr>
          <a:xfrm>
            <a:off x="11651473" y="10651472"/>
            <a:ext cx="4753779" cy="448817"/>
          </a:xfrm>
          <a:prstGeom prst="rect">
            <a:avLst/>
          </a:prstGeom>
          <a:solidFill>
            <a:srgbClr val="003B5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13832994-B259-4CF6-A3CE-9E42A9B18B05}"/>
              </a:ext>
            </a:extLst>
          </p:cNvPr>
          <p:cNvSpPr txBox="1"/>
          <p:nvPr/>
        </p:nvSpPr>
        <p:spPr>
          <a:xfrm>
            <a:off x="11651195" y="10718674"/>
            <a:ext cx="4244291" cy="394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</p:txBody>
      </p:sp>
      <p:pic>
        <p:nvPicPr>
          <p:cNvPr id="73" name="Grafik 72">
            <a:extLst>
              <a:ext uri="{FF2B5EF4-FFF2-40B4-BE49-F238E27FC236}">
                <a16:creationId xmlns:a16="http://schemas.microsoft.com/office/drawing/2014/main" id="{3A8A58F8-B5DA-48BA-BEBA-87A39FC61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195" y="13060813"/>
            <a:ext cx="4753779" cy="220711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74" name="Rechteck 73">
            <a:extLst>
              <a:ext uri="{FF2B5EF4-FFF2-40B4-BE49-F238E27FC236}">
                <a16:creationId xmlns:a16="http://schemas.microsoft.com/office/drawing/2014/main" id="{8943475E-2F13-403A-B6A3-669D27D71EB8}"/>
              </a:ext>
            </a:extLst>
          </p:cNvPr>
          <p:cNvSpPr/>
          <p:nvPr/>
        </p:nvSpPr>
        <p:spPr>
          <a:xfrm>
            <a:off x="11650917" y="13060813"/>
            <a:ext cx="4753779" cy="448817"/>
          </a:xfrm>
          <a:prstGeom prst="rect">
            <a:avLst/>
          </a:prstGeom>
          <a:solidFill>
            <a:srgbClr val="003B5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BA15FAC1-E7E8-43D1-8214-9A1FA529465A}"/>
              </a:ext>
            </a:extLst>
          </p:cNvPr>
          <p:cNvSpPr txBox="1"/>
          <p:nvPr/>
        </p:nvSpPr>
        <p:spPr>
          <a:xfrm>
            <a:off x="11650639" y="13128015"/>
            <a:ext cx="4244291" cy="394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</p:txBody>
      </p:sp>
      <p:pic>
        <p:nvPicPr>
          <p:cNvPr id="76" name="Grafik 75">
            <a:extLst>
              <a:ext uri="{FF2B5EF4-FFF2-40B4-BE49-F238E27FC236}">
                <a16:creationId xmlns:a16="http://schemas.microsoft.com/office/drawing/2014/main" id="{2E155BDA-F237-4234-B5FD-E09004A352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1441" y="10644836"/>
            <a:ext cx="4753779" cy="220711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77" name="Rechteck 76">
            <a:extLst>
              <a:ext uri="{FF2B5EF4-FFF2-40B4-BE49-F238E27FC236}">
                <a16:creationId xmlns:a16="http://schemas.microsoft.com/office/drawing/2014/main" id="{BDD53E39-43DC-4B73-B3B7-BE873BD28E39}"/>
              </a:ext>
            </a:extLst>
          </p:cNvPr>
          <p:cNvSpPr/>
          <p:nvPr/>
        </p:nvSpPr>
        <p:spPr>
          <a:xfrm>
            <a:off x="16681163" y="10644836"/>
            <a:ext cx="4753779" cy="448817"/>
          </a:xfrm>
          <a:prstGeom prst="rect">
            <a:avLst/>
          </a:prstGeom>
          <a:solidFill>
            <a:srgbClr val="003B5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BF030594-9455-4C61-9696-8C2215DA65A1}"/>
              </a:ext>
            </a:extLst>
          </p:cNvPr>
          <p:cNvSpPr txBox="1"/>
          <p:nvPr/>
        </p:nvSpPr>
        <p:spPr>
          <a:xfrm>
            <a:off x="16680885" y="10712038"/>
            <a:ext cx="4244291" cy="394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100E1588-3019-4CFC-B73F-AD8FD00A60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2804" y="13037690"/>
            <a:ext cx="4753779" cy="220711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80" name="Rechteck 79">
            <a:extLst>
              <a:ext uri="{FF2B5EF4-FFF2-40B4-BE49-F238E27FC236}">
                <a16:creationId xmlns:a16="http://schemas.microsoft.com/office/drawing/2014/main" id="{3EE3CBE7-8989-47F7-B0BA-0C64D8F7D0AF}"/>
              </a:ext>
            </a:extLst>
          </p:cNvPr>
          <p:cNvSpPr/>
          <p:nvPr/>
        </p:nvSpPr>
        <p:spPr>
          <a:xfrm>
            <a:off x="16712526" y="13037690"/>
            <a:ext cx="4753779" cy="448817"/>
          </a:xfrm>
          <a:prstGeom prst="rect">
            <a:avLst/>
          </a:prstGeom>
          <a:solidFill>
            <a:srgbClr val="003B5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2D938C28-1D58-4174-BF70-5B7E61644692}"/>
              </a:ext>
            </a:extLst>
          </p:cNvPr>
          <p:cNvSpPr txBox="1"/>
          <p:nvPr/>
        </p:nvSpPr>
        <p:spPr>
          <a:xfrm>
            <a:off x="16712248" y="13104892"/>
            <a:ext cx="4244291" cy="394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</p:txBody>
      </p:sp>
      <p:sp>
        <p:nvSpPr>
          <p:cNvPr id="85" name="Textfeld 84">
            <a:extLst>
              <a:ext uri="{FF2B5EF4-FFF2-40B4-BE49-F238E27FC236}">
                <a16:creationId xmlns:a16="http://schemas.microsoft.com/office/drawing/2014/main" id="{3B34310D-6AA4-43BD-B535-5D91721C17D8}"/>
              </a:ext>
            </a:extLst>
          </p:cNvPr>
          <p:cNvSpPr txBox="1"/>
          <p:nvPr/>
        </p:nvSpPr>
        <p:spPr>
          <a:xfrm>
            <a:off x="6620392" y="10081887"/>
            <a:ext cx="4244291" cy="421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3200" dirty="0">
                <a:solidFill>
                  <a:schemeClr val="bg1"/>
                </a:solidFill>
              </a:rPr>
              <a:t>Headline</a:t>
            </a:r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C97B54FA-24DF-4C49-8EB7-4D2C9A4A5D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1998" y="9402454"/>
            <a:ext cx="16986603" cy="6330880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5D04FFB7-1DA4-41BB-BCAA-A02B8FC03B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1977" y="10916068"/>
            <a:ext cx="4422827" cy="3156502"/>
          </a:xfrm>
          <a:prstGeom prst="rect">
            <a:avLst/>
          </a:prstGeom>
        </p:spPr>
      </p:pic>
      <p:pic>
        <p:nvPicPr>
          <p:cNvPr id="86" name="Grafik 85">
            <a:extLst>
              <a:ext uri="{FF2B5EF4-FFF2-40B4-BE49-F238E27FC236}">
                <a16:creationId xmlns:a16="http://schemas.microsoft.com/office/drawing/2014/main" id="{EB0C8ABA-8DFC-4D4D-B987-826174C525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7368" y="10644836"/>
            <a:ext cx="4753779" cy="220711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87" name="Rechteck 86">
            <a:extLst>
              <a:ext uri="{FF2B5EF4-FFF2-40B4-BE49-F238E27FC236}">
                <a16:creationId xmlns:a16="http://schemas.microsoft.com/office/drawing/2014/main" id="{19741871-ED4B-4992-AA10-F7E09A1D2829}"/>
              </a:ext>
            </a:extLst>
          </p:cNvPr>
          <p:cNvSpPr/>
          <p:nvPr/>
        </p:nvSpPr>
        <p:spPr>
          <a:xfrm>
            <a:off x="21727090" y="10644836"/>
            <a:ext cx="4753779" cy="448817"/>
          </a:xfrm>
          <a:prstGeom prst="rect">
            <a:avLst/>
          </a:prstGeom>
          <a:solidFill>
            <a:srgbClr val="003B5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1A967705-E52C-4CCF-96F1-4B5CB67F16DF}"/>
              </a:ext>
            </a:extLst>
          </p:cNvPr>
          <p:cNvSpPr txBox="1"/>
          <p:nvPr/>
        </p:nvSpPr>
        <p:spPr>
          <a:xfrm>
            <a:off x="21726812" y="10712038"/>
            <a:ext cx="4244291" cy="394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</p:txBody>
      </p:sp>
      <p:pic>
        <p:nvPicPr>
          <p:cNvPr id="89" name="Grafik 88">
            <a:extLst>
              <a:ext uri="{FF2B5EF4-FFF2-40B4-BE49-F238E27FC236}">
                <a16:creationId xmlns:a16="http://schemas.microsoft.com/office/drawing/2014/main" id="{1C91CDE7-F514-40B0-8CAC-F92AE6906E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8731" y="13037690"/>
            <a:ext cx="4753779" cy="220711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90" name="Rechteck 89">
            <a:extLst>
              <a:ext uri="{FF2B5EF4-FFF2-40B4-BE49-F238E27FC236}">
                <a16:creationId xmlns:a16="http://schemas.microsoft.com/office/drawing/2014/main" id="{48355756-73FA-4934-9851-EAEA305CD99B}"/>
              </a:ext>
            </a:extLst>
          </p:cNvPr>
          <p:cNvSpPr/>
          <p:nvPr/>
        </p:nvSpPr>
        <p:spPr>
          <a:xfrm>
            <a:off x="21758453" y="13037690"/>
            <a:ext cx="4753779" cy="448817"/>
          </a:xfrm>
          <a:prstGeom prst="rect">
            <a:avLst/>
          </a:prstGeom>
          <a:solidFill>
            <a:srgbClr val="003B5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Textfeld 90">
            <a:extLst>
              <a:ext uri="{FF2B5EF4-FFF2-40B4-BE49-F238E27FC236}">
                <a16:creationId xmlns:a16="http://schemas.microsoft.com/office/drawing/2014/main" id="{2262B3C7-5681-4893-9196-B15DE31A916B}"/>
              </a:ext>
            </a:extLst>
          </p:cNvPr>
          <p:cNvSpPr txBox="1"/>
          <p:nvPr/>
        </p:nvSpPr>
        <p:spPr>
          <a:xfrm>
            <a:off x="21758175" y="13104892"/>
            <a:ext cx="4244291" cy="394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</p:txBody>
      </p:sp>
    </p:spTree>
    <p:extLst>
      <p:ext uri="{BB962C8B-B14F-4D97-AF65-F5344CB8AC3E}">
        <p14:creationId xmlns:p14="http://schemas.microsoft.com/office/powerpoint/2010/main" val="3168487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66D19D-6053-4196-8B15-F549A623A3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4CE1275-B978-4070-8BB0-5199D967FB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8F8395C-FBC0-44BE-B132-1391D52E761A}"/>
              </a:ext>
            </a:extLst>
          </p:cNvPr>
          <p:cNvSpPr/>
          <p:nvPr/>
        </p:nvSpPr>
        <p:spPr>
          <a:xfrm>
            <a:off x="0" y="0"/>
            <a:ext cx="51120675" cy="25560338"/>
          </a:xfrm>
          <a:prstGeom prst="rect">
            <a:avLst/>
          </a:prstGeom>
          <a:gradFill flip="none" rotWithShape="1">
            <a:gsLst>
              <a:gs pos="70000">
                <a:srgbClr val="1EC800"/>
              </a:gs>
              <a:gs pos="30000">
                <a:srgbClr val="1EC800"/>
              </a:gs>
              <a:gs pos="25000">
                <a:schemeClr val="bg1"/>
              </a:gs>
              <a:gs pos="0">
                <a:schemeClr val="bg1"/>
              </a:gs>
              <a:gs pos="75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392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70B4F52-6FCC-48A7-B53D-59166E8A051D}"/>
              </a:ext>
            </a:extLst>
          </p:cNvPr>
          <p:cNvSpPr/>
          <p:nvPr/>
        </p:nvSpPr>
        <p:spPr>
          <a:xfrm>
            <a:off x="0" y="9083040"/>
            <a:ext cx="51120675" cy="740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/>
              <a:t>     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E6D5ACF1-99CB-4C13-B327-99BA40DF4DF1}"/>
              </a:ext>
            </a:extLst>
          </p:cNvPr>
          <p:cNvSpPr txBox="1"/>
          <p:nvPr/>
        </p:nvSpPr>
        <p:spPr>
          <a:xfrm>
            <a:off x="34496042" y="14011727"/>
            <a:ext cx="424429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Picture Caption Main Line</a:t>
            </a:r>
          </a:p>
          <a:p>
            <a:pPr>
              <a:lnSpc>
                <a:spcPts val="2300"/>
              </a:lnSpc>
            </a:pPr>
            <a:r>
              <a:rPr lang="de-DE" sz="1600" dirty="0">
                <a:solidFill>
                  <a:schemeClr val="bg1"/>
                </a:solidFill>
              </a:rPr>
              <a:t>Picture Caption Second Line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69D82C07-0D70-477C-8B68-43E00C6834B2}"/>
              </a:ext>
            </a:extLst>
          </p:cNvPr>
          <p:cNvSpPr txBox="1"/>
          <p:nvPr/>
        </p:nvSpPr>
        <p:spPr>
          <a:xfrm>
            <a:off x="461190" y="10282021"/>
            <a:ext cx="3321265" cy="395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de-DE" sz="3600" dirty="0">
                <a:solidFill>
                  <a:srgbClr val="1EC800"/>
                </a:solidFill>
              </a:rPr>
              <a:t>VR-Suite</a:t>
            </a:r>
          </a:p>
          <a:p>
            <a:pPr>
              <a:lnSpc>
                <a:spcPts val="2500"/>
              </a:lnSpc>
            </a:pPr>
            <a:endParaRPr lang="de-DE" sz="2800" dirty="0">
              <a:solidFill>
                <a:srgbClr val="1EC800"/>
              </a:solidFill>
            </a:endParaRPr>
          </a:p>
          <a:p>
            <a:pPr>
              <a:lnSpc>
                <a:spcPts val="2500"/>
              </a:lnSpc>
            </a:pPr>
            <a:endParaRPr lang="de-DE" sz="2800" dirty="0">
              <a:solidFill>
                <a:srgbClr val="1EC800"/>
              </a:solidFill>
            </a:endParaRPr>
          </a:p>
          <a:p>
            <a:pPr>
              <a:lnSpc>
                <a:spcPts val="2500"/>
              </a:lnSpc>
            </a:pPr>
            <a:endParaRPr lang="de-DE" sz="2800" dirty="0">
              <a:solidFill>
                <a:srgbClr val="1EC800"/>
              </a:solidFill>
            </a:endParaRPr>
          </a:p>
          <a:p>
            <a:pPr>
              <a:lnSpc>
                <a:spcPts val="2500"/>
              </a:lnSpc>
            </a:pPr>
            <a:endParaRPr lang="de-DE" sz="2400" dirty="0">
              <a:solidFill>
                <a:srgbClr val="1EC800"/>
              </a:solidFill>
            </a:endParaRPr>
          </a:p>
          <a:p>
            <a:pPr>
              <a:lnSpc>
                <a:spcPts val="2500"/>
              </a:lnSpc>
            </a:pPr>
            <a:r>
              <a:rPr lang="de-DE" sz="2400" dirty="0">
                <a:solidFill>
                  <a:srgbClr val="1EC800"/>
                </a:solidFill>
              </a:rPr>
              <a:t> </a:t>
            </a:r>
          </a:p>
          <a:p>
            <a:pPr>
              <a:lnSpc>
                <a:spcPts val="2500"/>
              </a:lnSpc>
            </a:pPr>
            <a:r>
              <a:rPr lang="de-DE" sz="3600" dirty="0">
                <a:solidFill>
                  <a:srgbClr val="1EC800"/>
                </a:solidFill>
              </a:rPr>
              <a:t>Edition</a:t>
            </a:r>
          </a:p>
          <a:p>
            <a:pPr>
              <a:lnSpc>
                <a:spcPts val="2500"/>
              </a:lnSpc>
            </a:pPr>
            <a:endParaRPr lang="de-DE" sz="2800" dirty="0">
              <a:solidFill>
                <a:srgbClr val="1EC800"/>
              </a:solidFill>
            </a:endParaRPr>
          </a:p>
          <a:p>
            <a:pPr>
              <a:lnSpc>
                <a:spcPts val="2500"/>
              </a:lnSpc>
            </a:pPr>
            <a:endParaRPr lang="de-DE" sz="2800" dirty="0">
              <a:solidFill>
                <a:srgbClr val="1EC800"/>
              </a:solidFill>
            </a:endParaRPr>
          </a:p>
          <a:p>
            <a:pPr>
              <a:lnSpc>
                <a:spcPts val="2500"/>
              </a:lnSpc>
            </a:pPr>
            <a:endParaRPr lang="de-DE" sz="2800" dirty="0">
              <a:solidFill>
                <a:srgbClr val="1EC800"/>
              </a:solidFill>
            </a:endParaRPr>
          </a:p>
          <a:p>
            <a:pPr>
              <a:lnSpc>
                <a:spcPts val="2500"/>
              </a:lnSpc>
            </a:pPr>
            <a:endParaRPr lang="de-DE" sz="2800" dirty="0">
              <a:solidFill>
                <a:srgbClr val="1EC800"/>
              </a:solidFill>
            </a:endParaRPr>
          </a:p>
          <a:p>
            <a:pPr>
              <a:lnSpc>
                <a:spcPts val="2500"/>
              </a:lnSpc>
            </a:pPr>
            <a:r>
              <a:rPr lang="de-DE" sz="2800" dirty="0">
                <a:solidFill>
                  <a:srgbClr val="1EC800"/>
                </a:solidFill>
              </a:rPr>
              <a:t>powered by</a:t>
            </a:r>
            <a:endParaRPr lang="de-DE" sz="1400" dirty="0">
              <a:solidFill>
                <a:srgbClr val="1EC800"/>
              </a:solidFill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DEAF341-8005-4745-B4DC-F9E37232F83C}"/>
              </a:ext>
            </a:extLst>
          </p:cNvPr>
          <p:cNvSpPr/>
          <p:nvPr/>
        </p:nvSpPr>
        <p:spPr>
          <a:xfrm>
            <a:off x="13841899" y="13885639"/>
            <a:ext cx="4557933" cy="938353"/>
          </a:xfrm>
          <a:prstGeom prst="rect">
            <a:avLst/>
          </a:prstGeom>
          <a:solidFill>
            <a:srgbClr val="1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E2816FC-B517-4CAD-8AE8-F39299AE9DBE}"/>
              </a:ext>
            </a:extLst>
          </p:cNvPr>
          <p:cNvSpPr txBox="1"/>
          <p:nvPr/>
        </p:nvSpPr>
        <p:spPr>
          <a:xfrm>
            <a:off x="13985971" y="14258915"/>
            <a:ext cx="4244291" cy="476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4800" dirty="0">
                <a:solidFill>
                  <a:schemeClr val="bg1"/>
                </a:solidFill>
              </a:rPr>
              <a:t>Hardware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475EEBA1-3796-4B05-BC35-2ECAFC9BAAFD}"/>
              </a:ext>
            </a:extLst>
          </p:cNvPr>
          <p:cNvSpPr txBox="1"/>
          <p:nvPr/>
        </p:nvSpPr>
        <p:spPr>
          <a:xfrm>
            <a:off x="38416551" y="12538551"/>
            <a:ext cx="3697234" cy="387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000" dirty="0">
                <a:solidFill>
                  <a:schemeClr val="bg1"/>
                </a:solidFill>
              </a:rPr>
              <a:t>Picture Caption Line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151088E5-2E66-4D46-8BD8-DE42AF73133B}"/>
              </a:ext>
            </a:extLst>
          </p:cNvPr>
          <p:cNvSpPr txBox="1"/>
          <p:nvPr/>
        </p:nvSpPr>
        <p:spPr>
          <a:xfrm>
            <a:off x="38416551" y="15017905"/>
            <a:ext cx="3697234" cy="387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000" dirty="0">
                <a:solidFill>
                  <a:schemeClr val="bg1"/>
                </a:solidFill>
              </a:rPr>
              <a:t>Picture Caption Line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3B4F9B52-BB15-4BB2-88DB-2AFC80092D13}"/>
              </a:ext>
            </a:extLst>
          </p:cNvPr>
          <p:cNvSpPr txBox="1"/>
          <p:nvPr/>
        </p:nvSpPr>
        <p:spPr>
          <a:xfrm>
            <a:off x="42642067" y="15022396"/>
            <a:ext cx="3697234" cy="387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000" dirty="0">
                <a:solidFill>
                  <a:schemeClr val="bg1"/>
                </a:solidFill>
              </a:rPr>
              <a:t>Picture Caption Line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FE7591FE-5F36-43F3-A687-5CB6292455B4}"/>
              </a:ext>
            </a:extLst>
          </p:cNvPr>
          <p:cNvSpPr txBox="1"/>
          <p:nvPr/>
        </p:nvSpPr>
        <p:spPr>
          <a:xfrm>
            <a:off x="42642067" y="12538551"/>
            <a:ext cx="3697234" cy="387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000" dirty="0">
                <a:solidFill>
                  <a:schemeClr val="bg1"/>
                </a:solidFill>
              </a:rPr>
              <a:t>Picture Caption Line</a:t>
            </a:r>
          </a:p>
        </p:txBody>
      </p: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9564F089-F541-48E0-BACB-BF74E8B06B4D}"/>
              </a:ext>
            </a:extLst>
          </p:cNvPr>
          <p:cNvGrpSpPr/>
          <p:nvPr/>
        </p:nvGrpSpPr>
        <p:grpSpPr>
          <a:xfrm>
            <a:off x="19029091" y="10723698"/>
            <a:ext cx="4558571" cy="4120771"/>
            <a:chOff x="12241697" y="10703221"/>
            <a:chExt cx="4558571" cy="4120771"/>
          </a:xfrm>
        </p:grpSpPr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F29AA592-9390-4F49-9B8C-B67FAD1E68AB}"/>
                </a:ext>
              </a:extLst>
            </p:cNvPr>
            <p:cNvSpPr/>
            <p:nvPr/>
          </p:nvSpPr>
          <p:spPr>
            <a:xfrm>
              <a:off x="12241697" y="13885639"/>
              <a:ext cx="4557933" cy="938353"/>
            </a:xfrm>
            <a:prstGeom prst="rect">
              <a:avLst/>
            </a:prstGeom>
            <a:solidFill>
              <a:srgbClr val="1E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4309BE64-632F-424A-A643-819B73A11018}"/>
                </a:ext>
              </a:extLst>
            </p:cNvPr>
            <p:cNvSpPr txBox="1"/>
            <p:nvPr/>
          </p:nvSpPr>
          <p:spPr>
            <a:xfrm>
              <a:off x="12385769" y="14258915"/>
              <a:ext cx="4244291" cy="476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de-DE" sz="4800" dirty="0">
                  <a:solidFill>
                    <a:schemeClr val="bg1"/>
                  </a:solidFill>
                </a:rPr>
                <a:t>Solutions</a:t>
              </a:r>
            </a:p>
          </p:txBody>
        </p:sp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AE458749-F262-4DD3-B64E-388E3AD9D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42656" y="10703221"/>
              <a:ext cx="4557612" cy="3180125"/>
            </a:xfrm>
            <a:prstGeom prst="rect">
              <a:avLst/>
            </a:prstGeom>
          </p:spPr>
        </p:pic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182046D9-AD77-494D-94A5-184E946260EF}"/>
              </a:ext>
            </a:extLst>
          </p:cNvPr>
          <p:cNvGrpSpPr/>
          <p:nvPr/>
        </p:nvGrpSpPr>
        <p:grpSpPr>
          <a:xfrm>
            <a:off x="24175478" y="10723698"/>
            <a:ext cx="4558571" cy="4120771"/>
            <a:chOff x="12241697" y="10703221"/>
            <a:chExt cx="4558571" cy="4120771"/>
          </a:xfrm>
        </p:grpSpPr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F062907B-49A5-48C4-BA73-5F8B953A6878}"/>
                </a:ext>
              </a:extLst>
            </p:cNvPr>
            <p:cNvSpPr/>
            <p:nvPr/>
          </p:nvSpPr>
          <p:spPr>
            <a:xfrm>
              <a:off x="12241697" y="13885639"/>
              <a:ext cx="4557933" cy="938353"/>
            </a:xfrm>
            <a:prstGeom prst="rect">
              <a:avLst/>
            </a:prstGeom>
            <a:solidFill>
              <a:srgbClr val="1E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1606D3D7-C6A8-4BE8-8D88-4FD6F7348319}"/>
                </a:ext>
              </a:extLst>
            </p:cNvPr>
            <p:cNvSpPr txBox="1"/>
            <p:nvPr/>
          </p:nvSpPr>
          <p:spPr>
            <a:xfrm>
              <a:off x="12385769" y="14258915"/>
              <a:ext cx="4244291" cy="476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de-DE" sz="4800" dirty="0">
                  <a:solidFill>
                    <a:schemeClr val="bg1"/>
                  </a:solidFill>
                </a:rPr>
                <a:t>Industry </a:t>
              </a:r>
              <a:r>
                <a:rPr lang="de-DE" sz="4800" dirty="0" err="1">
                  <a:solidFill>
                    <a:schemeClr val="bg1"/>
                  </a:solidFill>
                </a:rPr>
                <a:t>Scope</a:t>
              </a:r>
              <a:endParaRPr lang="de-DE" sz="4800" dirty="0">
                <a:solidFill>
                  <a:schemeClr val="bg1"/>
                </a:solidFill>
              </a:endParaRPr>
            </a:p>
          </p:txBody>
        </p:sp>
        <p:pic>
          <p:nvPicPr>
            <p:cNvPr id="47" name="Grafik 46">
              <a:extLst>
                <a:ext uri="{FF2B5EF4-FFF2-40B4-BE49-F238E27FC236}">
                  <a16:creationId xmlns:a16="http://schemas.microsoft.com/office/drawing/2014/main" id="{707089EB-2D43-46E4-8F29-7B968B4E4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42656" y="10703221"/>
              <a:ext cx="4557612" cy="3180125"/>
            </a:xfrm>
            <a:prstGeom prst="rect">
              <a:avLst/>
            </a:prstGeom>
          </p:spPr>
        </p:pic>
      </p:grpSp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2612F73E-A812-4E29-A2D9-A0B292AB55FD}"/>
              </a:ext>
            </a:extLst>
          </p:cNvPr>
          <p:cNvGrpSpPr/>
          <p:nvPr/>
        </p:nvGrpSpPr>
        <p:grpSpPr>
          <a:xfrm>
            <a:off x="29305789" y="10723698"/>
            <a:ext cx="4558571" cy="4120771"/>
            <a:chOff x="12241697" y="10703221"/>
            <a:chExt cx="4558571" cy="4120771"/>
          </a:xfrm>
        </p:grpSpPr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088F3FE0-E2C7-449D-A44D-C960A0D77EF5}"/>
                </a:ext>
              </a:extLst>
            </p:cNvPr>
            <p:cNvSpPr/>
            <p:nvPr/>
          </p:nvSpPr>
          <p:spPr>
            <a:xfrm>
              <a:off x="12241697" y="13885639"/>
              <a:ext cx="4557933" cy="938353"/>
            </a:xfrm>
            <a:prstGeom prst="rect">
              <a:avLst/>
            </a:prstGeom>
            <a:solidFill>
              <a:srgbClr val="1E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AC92C060-ABAB-46EA-AE41-1C0CBC815C42}"/>
                </a:ext>
              </a:extLst>
            </p:cNvPr>
            <p:cNvSpPr txBox="1"/>
            <p:nvPr/>
          </p:nvSpPr>
          <p:spPr>
            <a:xfrm>
              <a:off x="12385769" y="14258915"/>
              <a:ext cx="4244291" cy="476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de-DE" sz="4800" dirty="0" err="1">
                  <a:solidFill>
                    <a:schemeClr val="bg1"/>
                  </a:solidFill>
                </a:rPr>
                <a:t>Explore</a:t>
              </a:r>
              <a:endParaRPr lang="de-DE" sz="4800" dirty="0">
                <a:solidFill>
                  <a:schemeClr val="bg1"/>
                </a:solidFill>
              </a:endParaRPr>
            </a:p>
          </p:txBody>
        </p:sp>
        <p:pic>
          <p:nvPicPr>
            <p:cNvPr id="51" name="Grafik 50">
              <a:extLst>
                <a:ext uri="{FF2B5EF4-FFF2-40B4-BE49-F238E27FC236}">
                  <a16:creationId xmlns:a16="http://schemas.microsoft.com/office/drawing/2014/main" id="{24D822F4-BF51-45EB-BB2D-FB1FD4E7A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42656" y="10703221"/>
              <a:ext cx="4557612" cy="3180125"/>
            </a:xfrm>
            <a:prstGeom prst="rect">
              <a:avLst/>
            </a:prstGeom>
          </p:spPr>
        </p:pic>
      </p:grpSp>
      <p:grpSp>
        <p:nvGrpSpPr>
          <p:cNvPr id="67" name="Gruppieren 66">
            <a:extLst>
              <a:ext uri="{FF2B5EF4-FFF2-40B4-BE49-F238E27FC236}">
                <a16:creationId xmlns:a16="http://schemas.microsoft.com/office/drawing/2014/main" id="{B84846DB-181C-4A1C-98F8-550F630DF51B}"/>
              </a:ext>
            </a:extLst>
          </p:cNvPr>
          <p:cNvGrpSpPr/>
          <p:nvPr/>
        </p:nvGrpSpPr>
        <p:grpSpPr>
          <a:xfrm>
            <a:off x="34435462" y="10723698"/>
            <a:ext cx="4558571" cy="4120771"/>
            <a:chOff x="12241697" y="10703221"/>
            <a:chExt cx="4558571" cy="4120771"/>
          </a:xfrm>
        </p:grpSpPr>
        <p:sp>
          <p:nvSpPr>
            <p:cNvPr id="68" name="Rechteck 67">
              <a:extLst>
                <a:ext uri="{FF2B5EF4-FFF2-40B4-BE49-F238E27FC236}">
                  <a16:creationId xmlns:a16="http://schemas.microsoft.com/office/drawing/2014/main" id="{C5A42D81-4ADC-4AF3-BC90-5CD1C4659CC2}"/>
                </a:ext>
              </a:extLst>
            </p:cNvPr>
            <p:cNvSpPr/>
            <p:nvPr/>
          </p:nvSpPr>
          <p:spPr>
            <a:xfrm>
              <a:off x="12241697" y="13885639"/>
              <a:ext cx="4557933" cy="938353"/>
            </a:xfrm>
            <a:prstGeom prst="rect">
              <a:avLst/>
            </a:prstGeom>
            <a:solidFill>
              <a:srgbClr val="1E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Textfeld 68">
              <a:extLst>
                <a:ext uri="{FF2B5EF4-FFF2-40B4-BE49-F238E27FC236}">
                  <a16:creationId xmlns:a16="http://schemas.microsoft.com/office/drawing/2014/main" id="{E2377B4C-B4FC-4985-A466-D16263D4C394}"/>
                </a:ext>
              </a:extLst>
            </p:cNvPr>
            <p:cNvSpPr txBox="1"/>
            <p:nvPr/>
          </p:nvSpPr>
          <p:spPr>
            <a:xfrm>
              <a:off x="12385769" y="14258915"/>
              <a:ext cx="4244291" cy="476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de-DE" sz="4800" dirty="0">
                  <a:solidFill>
                    <a:schemeClr val="bg1"/>
                  </a:solidFill>
                </a:rPr>
                <a:t>VR-Suite</a:t>
              </a:r>
            </a:p>
          </p:txBody>
        </p:sp>
        <p:pic>
          <p:nvPicPr>
            <p:cNvPr id="70" name="Grafik 69">
              <a:extLst>
                <a:ext uri="{FF2B5EF4-FFF2-40B4-BE49-F238E27FC236}">
                  <a16:creationId xmlns:a16="http://schemas.microsoft.com/office/drawing/2014/main" id="{1E771002-8896-4B25-89AE-47DA864F6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42656" y="10703221"/>
              <a:ext cx="4557612" cy="3180125"/>
            </a:xfrm>
            <a:prstGeom prst="rect">
              <a:avLst/>
            </a:prstGeom>
          </p:spPr>
        </p:pic>
      </p:grpSp>
      <p:sp>
        <p:nvSpPr>
          <p:cNvPr id="11" name="Rechteck 10">
            <a:extLst>
              <a:ext uri="{FF2B5EF4-FFF2-40B4-BE49-F238E27FC236}">
                <a16:creationId xmlns:a16="http://schemas.microsoft.com/office/drawing/2014/main" id="{92DB3023-F7FF-480E-AB06-507ECA45DD97}"/>
              </a:ext>
            </a:extLst>
          </p:cNvPr>
          <p:cNvSpPr/>
          <p:nvPr/>
        </p:nvSpPr>
        <p:spPr>
          <a:xfrm>
            <a:off x="13826908" y="10709074"/>
            <a:ext cx="4557934" cy="3180125"/>
          </a:xfrm>
          <a:prstGeom prst="rect">
            <a:avLst/>
          </a:prstGeom>
          <a:solidFill>
            <a:srgbClr val="9B9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8" name="Objekt 7">
            <a:extLst>
              <a:ext uri="{FF2B5EF4-FFF2-40B4-BE49-F238E27FC236}">
                <a16:creationId xmlns:a16="http://schemas.microsoft.com/office/drawing/2014/main" id="{C3E96D0F-D85D-443F-8FCD-7C62041D5B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4358" y="14489010"/>
          <a:ext cx="3582077" cy="788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5" imgW="6348960" imgH="1396800" progId="">
                  <p:embed/>
                </p:oleObj>
              </mc:Choice>
              <mc:Fallback>
                <p:oleObj r:id="rId5" imgW="6348960" imgH="1396800" progId="">
                  <p:embed/>
                  <p:pic>
                    <p:nvPicPr>
                      <p:cNvPr id="8" name="Objekt 7">
                        <a:extLst>
                          <a:ext uri="{FF2B5EF4-FFF2-40B4-BE49-F238E27FC236}">
                            <a16:creationId xmlns:a16="http://schemas.microsoft.com/office/drawing/2014/main" id="{C3E96D0F-D85D-443F-8FCD-7C62041D5B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4358" y="14489010"/>
                        <a:ext cx="3582077" cy="788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Rechteck 70">
            <a:extLst>
              <a:ext uri="{FF2B5EF4-FFF2-40B4-BE49-F238E27FC236}">
                <a16:creationId xmlns:a16="http://schemas.microsoft.com/office/drawing/2014/main" id="{5D1F03F0-F282-40E4-8846-C00021D35ECD}"/>
              </a:ext>
            </a:extLst>
          </p:cNvPr>
          <p:cNvSpPr/>
          <p:nvPr/>
        </p:nvSpPr>
        <p:spPr>
          <a:xfrm>
            <a:off x="19037098" y="10724406"/>
            <a:ext cx="4557934" cy="3180125"/>
          </a:xfrm>
          <a:prstGeom prst="rect">
            <a:avLst/>
          </a:prstGeom>
          <a:solidFill>
            <a:srgbClr val="9B9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 descr="Ein Bild, das Elektronik enthält.&#10;&#10;Automatisch generierte Beschreibung">
            <a:extLst>
              <a:ext uri="{FF2B5EF4-FFF2-40B4-BE49-F238E27FC236}">
                <a16:creationId xmlns:a16="http://schemas.microsoft.com/office/drawing/2014/main" id="{02E870E8-C144-4A1E-9092-2DEFFFD853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64" y="10984058"/>
            <a:ext cx="4951706" cy="796746"/>
          </a:xfrm>
          <a:prstGeom prst="rect">
            <a:avLst/>
          </a:prstGeom>
        </p:spPr>
      </p:pic>
      <p:pic>
        <p:nvPicPr>
          <p:cNvPr id="1029" name="Picture 5" descr="https://www.panono.com/fileadmin/templates/images/ball_with_tripod.png">
            <a:extLst>
              <a:ext uri="{FF2B5EF4-FFF2-40B4-BE49-F238E27FC236}">
                <a16:creationId xmlns:a16="http://schemas.microsoft.com/office/drawing/2014/main" id="{43D50623-C473-4F6D-9E80-50212B9BA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0853" y="10928978"/>
            <a:ext cx="2758671" cy="275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www.panono.com/fileadmin/templates/images/ball2.png">
            <a:extLst>
              <a:ext uri="{FF2B5EF4-FFF2-40B4-BE49-F238E27FC236}">
                <a16:creationId xmlns:a16="http://schemas.microsoft.com/office/drawing/2014/main" id="{121B98D7-1B76-428D-A572-FC6E5280B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361" y="7362678"/>
            <a:ext cx="9028944" cy="947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otspot Editor">
            <a:extLst>
              <a:ext uri="{FF2B5EF4-FFF2-40B4-BE49-F238E27FC236}">
                <a16:creationId xmlns:a16="http://schemas.microsoft.com/office/drawing/2014/main" id="{409CC4EB-D102-41E6-B084-E7D5D5D5A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3927" y="10701248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360 Tours">
            <a:extLst>
              <a:ext uri="{FF2B5EF4-FFF2-40B4-BE49-F238E27FC236}">
                <a16:creationId xmlns:a16="http://schemas.microsoft.com/office/drawing/2014/main" id="{AE49F8A1-E6FD-48B1-839A-F56334E7C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1283" y="12104531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Side By Side">
            <a:extLst>
              <a:ext uri="{FF2B5EF4-FFF2-40B4-BE49-F238E27FC236}">
                <a16:creationId xmlns:a16="http://schemas.microsoft.com/office/drawing/2014/main" id="{C7F3A23C-4838-45A0-99FA-4C8BB89EA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007" y="10707021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s://www.panono.com/fileadmin/templates/images/equi_upload.png">
            <a:extLst>
              <a:ext uri="{FF2B5EF4-FFF2-40B4-BE49-F238E27FC236}">
                <a16:creationId xmlns:a16="http://schemas.microsoft.com/office/drawing/2014/main" id="{9C92E6C9-D536-41BB-B278-1987D36F5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4871" y="12135242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https://www.panono.com/fileadmin/images/panoramas/constr/WmNkEWFFVJyl-preview_700.jpg">
            <a:extLst>
              <a:ext uri="{FF2B5EF4-FFF2-40B4-BE49-F238E27FC236}">
                <a16:creationId xmlns:a16="http://schemas.microsoft.com/office/drawing/2014/main" id="{88CCEC78-2962-480E-9E84-542903DCBD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" r="24030"/>
          <a:stretch/>
        </p:blipFill>
        <p:spPr bwMode="auto">
          <a:xfrm>
            <a:off x="24174840" y="10721405"/>
            <a:ext cx="4558250" cy="318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0E935D7-D0ED-4AD9-BBD2-70C95C716531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20717" r="18977"/>
          <a:stretch/>
        </p:blipFill>
        <p:spPr>
          <a:xfrm>
            <a:off x="29312897" y="10709074"/>
            <a:ext cx="4557613" cy="3194749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F5B0F9EE-619C-48D2-A963-0B7BBF7E1A91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4036" r="9020"/>
          <a:stretch/>
        </p:blipFill>
        <p:spPr>
          <a:xfrm>
            <a:off x="34435462" y="10876772"/>
            <a:ext cx="4557612" cy="288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258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66D19D-6053-4196-8B15-F549A623A3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4CE1275-B978-4070-8BB0-5199D967FB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8F8395C-FBC0-44BE-B132-1391D52E761A}"/>
              </a:ext>
            </a:extLst>
          </p:cNvPr>
          <p:cNvSpPr/>
          <p:nvPr/>
        </p:nvSpPr>
        <p:spPr>
          <a:xfrm>
            <a:off x="-1" y="-315310"/>
            <a:ext cx="51120675" cy="25560337"/>
          </a:xfrm>
          <a:prstGeom prst="rect">
            <a:avLst/>
          </a:prstGeom>
          <a:gradFill flip="none" rotWithShape="1">
            <a:gsLst>
              <a:gs pos="65000">
                <a:srgbClr val="F8A81B"/>
              </a:gs>
              <a:gs pos="34000">
                <a:srgbClr val="F8A81B"/>
              </a:gs>
              <a:gs pos="28000">
                <a:srgbClr val="F1472B"/>
              </a:gs>
              <a:gs pos="23000">
                <a:srgbClr val="001E2E"/>
              </a:gs>
              <a:gs pos="0">
                <a:srgbClr val="1A334F"/>
              </a:gs>
              <a:gs pos="72000">
                <a:srgbClr val="F1472B"/>
              </a:gs>
              <a:gs pos="75000">
                <a:srgbClr val="1A334F"/>
              </a:gs>
              <a:gs pos="100000">
                <a:srgbClr val="001E2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392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70B4F52-6FCC-48A7-B53D-59166E8A051D}"/>
              </a:ext>
            </a:extLst>
          </p:cNvPr>
          <p:cNvSpPr/>
          <p:nvPr/>
        </p:nvSpPr>
        <p:spPr>
          <a:xfrm>
            <a:off x="0" y="9083040"/>
            <a:ext cx="51120675" cy="7406640"/>
          </a:xfrm>
          <a:prstGeom prst="rect">
            <a:avLst/>
          </a:prstGeom>
          <a:solidFill>
            <a:srgbClr val="1A3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/>
              <a:t>     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5908098-4635-4975-A1A6-CAD2572348D4}"/>
              </a:ext>
            </a:extLst>
          </p:cNvPr>
          <p:cNvSpPr/>
          <p:nvPr/>
        </p:nvSpPr>
        <p:spPr>
          <a:xfrm>
            <a:off x="7104184" y="13885639"/>
            <a:ext cx="4557933" cy="938353"/>
          </a:xfrm>
          <a:prstGeom prst="rect">
            <a:avLst/>
          </a:prstGeom>
          <a:solidFill>
            <a:srgbClr val="00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DEAF341-8005-4745-B4DC-F9E37232F83C}"/>
              </a:ext>
            </a:extLst>
          </p:cNvPr>
          <p:cNvSpPr/>
          <p:nvPr/>
        </p:nvSpPr>
        <p:spPr>
          <a:xfrm>
            <a:off x="12253127" y="13885639"/>
            <a:ext cx="4557933" cy="938353"/>
          </a:xfrm>
          <a:prstGeom prst="rect">
            <a:avLst/>
          </a:prstGeom>
          <a:solidFill>
            <a:srgbClr val="00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F59B4FB0-B994-4FDF-AA06-F140139006DE}"/>
              </a:ext>
            </a:extLst>
          </p:cNvPr>
          <p:cNvSpPr/>
          <p:nvPr/>
        </p:nvSpPr>
        <p:spPr>
          <a:xfrm>
            <a:off x="17402070" y="13885639"/>
            <a:ext cx="4557933" cy="938353"/>
          </a:xfrm>
          <a:prstGeom prst="rect">
            <a:avLst/>
          </a:prstGeom>
          <a:solidFill>
            <a:srgbClr val="00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589D4FB4-3077-414F-AEF2-9C4861E7B26F}"/>
              </a:ext>
            </a:extLst>
          </p:cNvPr>
          <p:cNvSpPr/>
          <p:nvPr/>
        </p:nvSpPr>
        <p:spPr>
          <a:xfrm>
            <a:off x="22551013" y="13885639"/>
            <a:ext cx="4557933" cy="938353"/>
          </a:xfrm>
          <a:prstGeom prst="rect">
            <a:avLst/>
          </a:prstGeom>
          <a:solidFill>
            <a:srgbClr val="00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8921F01F-324F-402E-B5BA-EFA383E073FB}"/>
              </a:ext>
            </a:extLst>
          </p:cNvPr>
          <p:cNvSpPr/>
          <p:nvPr/>
        </p:nvSpPr>
        <p:spPr>
          <a:xfrm>
            <a:off x="27699956" y="13885639"/>
            <a:ext cx="4557933" cy="938353"/>
          </a:xfrm>
          <a:prstGeom prst="rect">
            <a:avLst/>
          </a:prstGeom>
          <a:solidFill>
            <a:srgbClr val="00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615BBD5B-AA4F-4B6F-B2C0-0F2A0EC4333F}"/>
              </a:ext>
            </a:extLst>
          </p:cNvPr>
          <p:cNvSpPr txBox="1"/>
          <p:nvPr/>
        </p:nvSpPr>
        <p:spPr>
          <a:xfrm>
            <a:off x="7200086" y="14009695"/>
            <a:ext cx="424429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Kursdiversifikation VR</a:t>
            </a:r>
          </a:p>
          <a:p>
            <a:pPr>
              <a:lnSpc>
                <a:spcPts val="2300"/>
              </a:lnSpc>
            </a:pPr>
            <a:r>
              <a:rPr lang="de-DE" sz="1600" dirty="0">
                <a:solidFill>
                  <a:schemeClr val="bg1"/>
                </a:solidFill>
              </a:rPr>
              <a:t>VR Inhalte erstellen und mit VR-Suite arbeiten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E2816FC-B517-4CAD-8AE8-F39299AE9DBE}"/>
              </a:ext>
            </a:extLst>
          </p:cNvPr>
          <p:cNvSpPr txBox="1"/>
          <p:nvPr/>
        </p:nvSpPr>
        <p:spPr>
          <a:xfrm>
            <a:off x="12339237" y="14011727"/>
            <a:ext cx="424429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Einsatz im Unterricht</a:t>
            </a:r>
          </a:p>
          <a:p>
            <a:pPr>
              <a:lnSpc>
                <a:spcPts val="2300"/>
              </a:lnSpc>
            </a:pPr>
            <a:r>
              <a:rPr lang="de-DE" sz="1600" dirty="0">
                <a:solidFill>
                  <a:schemeClr val="bg1"/>
                </a:solidFill>
              </a:rPr>
              <a:t>Lehrmaterialien mit höchstem Erinnerungswert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55926678-0818-4BD7-BE27-2BFFC7908F37}"/>
              </a:ext>
            </a:extLst>
          </p:cNvPr>
          <p:cNvSpPr txBox="1"/>
          <p:nvPr/>
        </p:nvSpPr>
        <p:spPr>
          <a:xfrm>
            <a:off x="17478388" y="14011727"/>
            <a:ext cx="424429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Human </a:t>
            </a:r>
            <a:r>
              <a:rPr lang="de-DE" sz="2400" dirty="0" err="1">
                <a:solidFill>
                  <a:schemeClr val="bg1"/>
                </a:solidFill>
              </a:rPr>
              <a:t>Ressources</a:t>
            </a:r>
            <a:endParaRPr lang="de-DE" sz="2400" dirty="0">
              <a:solidFill>
                <a:schemeClr val="bg1"/>
              </a:solidFill>
            </a:endParaRPr>
          </a:p>
          <a:p>
            <a:pPr>
              <a:lnSpc>
                <a:spcPts val="2300"/>
              </a:lnSpc>
            </a:pPr>
            <a:r>
              <a:rPr lang="de-DE" sz="1600" dirty="0">
                <a:solidFill>
                  <a:schemeClr val="bg1"/>
                </a:solidFill>
              </a:rPr>
              <a:t>Innovative Ansprache für innovative Mitarbeiter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4667CBB6-159B-4D35-9D1A-4B30BF68E80A}"/>
              </a:ext>
            </a:extLst>
          </p:cNvPr>
          <p:cNvSpPr txBox="1"/>
          <p:nvPr/>
        </p:nvSpPr>
        <p:spPr>
          <a:xfrm>
            <a:off x="22617539" y="14011727"/>
            <a:ext cx="424429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CC-Portal</a:t>
            </a:r>
          </a:p>
          <a:p>
            <a:pPr>
              <a:lnSpc>
                <a:spcPts val="2300"/>
              </a:lnSpc>
            </a:pPr>
            <a:r>
              <a:rPr lang="de-DE" sz="1600" dirty="0" err="1">
                <a:solidFill>
                  <a:schemeClr val="bg1"/>
                </a:solidFill>
              </a:rPr>
              <a:t>Panomenüs</a:t>
            </a:r>
            <a:r>
              <a:rPr lang="de-DE" sz="1600" dirty="0">
                <a:solidFill>
                  <a:schemeClr val="bg1"/>
                </a:solidFill>
              </a:rPr>
              <a:t> steigern Attraktivität &amp; Stöbern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A26BC878-B2CA-4561-9A0A-8FEF2A7DFE75}"/>
              </a:ext>
            </a:extLst>
          </p:cNvPr>
          <p:cNvSpPr txBox="1"/>
          <p:nvPr/>
        </p:nvSpPr>
        <p:spPr>
          <a:xfrm>
            <a:off x="27756690" y="14011727"/>
            <a:ext cx="424429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de-DE" sz="2400" dirty="0">
                <a:solidFill>
                  <a:schemeClr val="bg1"/>
                </a:solidFill>
              </a:rPr>
              <a:t>present4D VR-Suite</a:t>
            </a:r>
          </a:p>
          <a:p>
            <a:pPr>
              <a:lnSpc>
                <a:spcPts val="2300"/>
              </a:lnSpc>
            </a:pPr>
            <a:r>
              <a:rPr lang="de-DE" sz="1600" dirty="0">
                <a:solidFill>
                  <a:schemeClr val="bg1"/>
                </a:solidFill>
              </a:rPr>
              <a:t>Innovate </a:t>
            </a:r>
            <a:r>
              <a:rPr lang="de-DE" sz="1600" dirty="0" err="1">
                <a:solidFill>
                  <a:schemeClr val="bg1"/>
                </a:solidFill>
              </a:rPr>
              <a:t>your</a:t>
            </a:r>
            <a:r>
              <a:rPr lang="de-DE" sz="1600" dirty="0">
                <a:solidFill>
                  <a:schemeClr val="bg1"/>
                </a:solidFill>
              </a:rPr>
              <a:t> </a:t>
            </a:r>
            <a:r>
              <a:rPr lang="de-DE" sz="1600" dirty="0" err="1">
                <a:solidFill>
                  <a:schemeClr val="bg1"/>
                </a:solidFill>
              </a:rPr>
              <a:t>business</a:t>
            </a:r>
            <a:r>
              <a:rPr lang="de-DE" sz="1600" dirty="0">
                <a:solidFill>
                  <a:schemeClr val="bg1"/>
                </a:solidFill>
              </a:rPr>
              <a:t> </a:t>
            </a:r>
            <a:r>
              <a:rPr lang="de-DE" sz="1600" dirty="0" err="1">
                <a:solidFill>
                  <a:schemeClr val="bg1"/>
                </a:solidFill>
              </a:rPr>
              <a:t>Presentations</a:t>
            </a:r>
            <a:r>
              <a:rPr lang="de-DE" sz="16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DFDEA619-B765-40C6-8E81-BCAD533B845C}"/>
              </a:ext>
            </a:extLst>
          </p:cNvPr>
          <p:cNvSpPr txBox="1"/>
          <p:nvPr/>
        </p:nvSpPr>
        <p:spPr>
          <a:xfrm>
            <a:off x="1463519" y="11643182"/>
            <a:ext cx="4971281" cy="454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de-DE" sz="3600" dirty="0">
                <a:solidFill>
                  <a:schemeClr val="bg1"/>
                </a:solidFill>
              </a:rPr>
              <a:t>Virtual Reality Suite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CA218ED-6489-48DB-9085-9D1866C6AECA}"/>
              </a:ext>
            </a:extLst>
          </p:cNvPr>
          <p:cNvSpPr txBox="1"/>
          <p:nvPr/>
        </p:nvSpPr>
        <p:spPr>
          <a:xfrm>
            <a:off x="1914660" y="12470989"/>
            <a:ext cx="31026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chemeClr val="bg1"/>
                </a:solidFill>
              </a:rPr>
              <a:t>Lernen mit</a:t>
            </a:r>
          </a:p>
          <a:p>
            <a:pPr algn="ctr"/>
            <a:r>
              <a:rPr lang="de-DE" sz="2800" dirty="0">
                <a:solidFill>
                  <a:schemeClr val="bg1"/>
                </a:solidFill>
              </a:rPr>
              <a:t>Virtual Reality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69D82C07-0D70-477C-8B68-43E00C6834B2}"/>
              </a:ext>
            </a:extLst>
          </p:cNvPr>
          <p:cNvSpPr txBox="1"/>
          <p:nvPr/>
        </p:nvSpPr>
        <p:spPr>
          <a:xfrm>
            <a:off x="2106141" y="15654796"/>
            <a:ext cx="3321265" cy="427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de-DE" sz="2800" dirty="0">
                <a:solidFill>
                  <a:schemeClr val="bg1"/>
                </a:solidFill>
              </a:rPr>
              <a:t>present4d.com</a:t>
            </a:r>
            <a:endParaRPr lang="de-DE" sz="1400" dirty="0">
              <a:solidFill>
                <a:schemeClr val="bg1"/>
              </a:solidFill>
            </a:endParaRPr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D8D02AF5-5FB9-43E8-B966-A45364AA0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007" y="10073533"/>
            <a:ext cx="3935399" cy="1223253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718CF96-4975-43E0-9D49-0051524F23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43" y="10703222"/>
            <a:ext cx="4557612" cy="318012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5192AE3D-43C3-4480-925B-B0579BF705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656" y="10703221"/>
            <a:ext cx="4557612" cy="3180125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607E1C7F-EF64-4154-9D9F-C1B6BCEA65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2280" y="10703220"/>
            <a:ext cx="4557612" cy="3180125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7F6609B3-F6F6-4171-8769-D4EE621BD7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0221" y="10703219"/>
            <a:ext cx="4557612" cy="3180125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4D181A9F-8842-4FD6-A2B3-02C688E1C6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3708" y="10681954"/>
            <a:ext cx="4557612" cy="318012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D94F229-17D5-4075-99D3-F5231B44D2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1939" y="13721543"/>
            <a:ext cx="3916455" cy="56914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2A3A554-313D-4118-B514-9553D80510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70049" y="12162179"/>
            <a:ext cx="5772787" cy="129460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4762DA6-9D97-4A54-B41E-9808E338A7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559444" y="10860418"/>
            <a:ext cx="4548706" cy="2887791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97C46985-A048-405D-A640-EF111920E632}"/>
              </a:ext>
            </a:extLst>
          </p:cNvPr>
          <p:cNvSpPr/>
          <p:nvPr/>
        </p:nvSpPr>
        <p:spPr>
          <a:xfrm>
            <a:off x="27699360" y="10672504"/>
            <a:ext cx="4578998" cy="32013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BACFC34E-1D49-4E08-84F2-2C4ECA1A255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036" r="9020"/>
          <a:stretch/>
        </p:blipFill>
        <p:spPr>
          <a:xfrm>
            <a:off x="27748813" y="10860418"/>
            <a:ext cx="4524331" cy="286051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9B39F59-3903-4DD1-AFEC-E87A546DDAD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492" t="1" r="11809" b="668"/>
          <a:stretch/>
        </p:blipFill>
        <p:spPr>
          <a:xfrm>
            <a:off x="12251802" y="10700744"/>
            <a:ext cx="4557933" cy="3161335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316B9DA2-496F-4498-AFC6-29F9057EC31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907" r="3558"/>
          <a:stretch/>
        </p:blipFill>
        <p:spPr>
          <a:xfrm>
            <a:off x="17393750" y="10704862"/>
            <a:ext cx="4564256" cy="3180125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475FDC36-B7BB-4B82-92D1-EB56EA058DF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93650" y="10701864"/>
            <a:ext cx="4578997" cy="320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063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516</Words>
  <Application>Microsoft Office PowerPoint</Application>
  <PresentationFormat>Benutzerdefiniert</PresentationFormat>
  <Paragraphs>98</Paragraphs>
  <Slides>5</Slides>
  <Notes>5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0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</vt:lpstr>
      <vt:lpstr>Create your own Panorama Menu (see note field below)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Markus Prenneis</dc:creator>
  <cp:lastModifiedBy>Markus Prenneis</cp:lastModifiedBy>
  <cp:revision>39</cp:revision>
  <dcterms:created xsi:type="dcterms:W3CDTF">2019-01-10T03:35:07Z</dcterms:created>
  <dcterms:modified xsi:type="dcterms:W3CDTF">2019-07-23T15:45:13Z</dcterms:modified>
</cp:coreProperties>
</file>